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2" r:id="rId5"/>
  </p:sldMasterIdLst>
  <p:notesMasterIdLst>
    <p:notesMasterId r:id="rId21"/>
  </p:notesMasterIdLst>
  <p:handoutMasterIdLst>
    <p:handoutMasterId r:id="rId22"/>
  </p:handoutMasterIdLst>
  <p:sldIdLst>
    <p:sldId id="441" r:id="rId6"/>
    <p:sldId id="442" r:id="rId7"/>
    <p:sldId id="465" r:id="rId8"/>
    <p:sldId id="451" r:id="rId9"/>
    <p:sldId id="446" r:id="rId10"/>
    <p:sldId id="448" r:id="rId11"/>
    <p:sldId id="449" r:id="rId12"/>
    <p:sldId id="450" r:id="rId13"/>
    <p:sldId id="464" r:id="rId14"/>
    <p:sldId id="454" r:id="rId15"/>
    <p:sldId id="455" r:id="rId16"/>
    <p:sldId id="458" r:id="rId17"/>
    <p:sldId id="461" r:id="rId18"/>
    <p:sldId id="462" r:id="rId19"/>
    <p:sldId id="466" r:id="rId20"/>
  </p:sldIdLst>
  <p:sldSz cx="10160000" cy="5715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 userDrawn="1">
          <p15:clr>
            <a:srgbClr val="A4A3A4"/>
          </p15:clr>
        </p15:guide>
        <p15:guide id="2" orient="horz" pos="1247" userDrawn="1">
          <p15:clr>
            <a:srgbClr val="A4A3A4"/>
          </p15:clr>
        </p15:guide>
        <p15:guide id="3" orient="horz" pos="4095" userDrawn="1">
          <p15:clr>
            <a:srgbClr val="A4A3A4"/>
          </p15:clr>
        </p15:guide>
        <p15:guide id="4" orient="horz" pos="804" userDrawn="1">
          <p15:clr>
            <a:srgbClr val="A4A3A4"/>
          </p15:clr>
        </p15:guide>
        <p15:guide id="5" orient="horz" pos="2704" userDrawn="1">
          <p15:clr>
            <a:srgbClr val="A4A3A4"/>
          </p15:clr>
        </p15:guide>
        <p15:guide id="6" orient="horz" pos="559" userDrawn="1">
          <p15:clr>
            <a:srgbClr val="A4A3A4"/>
          </p15:clr>
        </p15:guide>
        <p15:guide id="7" orient="horz" pos="1056" userDrawn="1">
          <p15:clr>
            <a:srgbClr val="A4A3A4"/>
          </p15:clr>
        </p15:guide>
        <p15:guide id="8" orient="horz" pos="3871" userDrawn="1">
          <p15:clr>
            <a:srgbClr val="A4A3A4"/>
          </p15:clr>
        </p15:guide>
        <p15:guide id="9" orient="horz" pos="3593" userDrawn="1">
          <p15:clr>
            <a:srgbClr val="A4A3A4"/>
          </p15:clr>
        </p15:guide>
        <p15:guide id="10" orient="horz" pos="3419" userDrawn="1">
          <p15:clr>
            <a:srgbClr val="A4A3A4"/>
          </p15:clr>
        </p15:guide>
        <p15:guide id="11" pos="6150" userDrawn="1">
          <p15:clr>
            <a:srgbClr val="A4A3A4"/>
          </p15:clr>
        </p15:guide>
        <p15:guide id="12" pos="369" userDrawn="1">
          <p15:clr>
            <a:srgbClr val="A4A3A4"/>
          </p15:clr>
        </p15:guide>
        <p15:guide id="13" pos="5149" userDrawn="1">
          <p15:clr>
            <a:srgbClr val="A4A3A4"/>
          </p15:clr>
        </p15:guide>
        <p15:guide id="14" pos="6026" userDrawn="1">
          <p15:clr>
            <a:srgbClr val="A4A3A4"/>
          </p15:clr>
        </p15:guide>
        <p15:guide id="15" pos="3326" userDrawn="1">
          <p15:clr>
            <a:srgbClr val="A4A3A4"/>
          </p15:clr>
        </p15:guide>
        <p15:guide id="16" pos="247" userDrawn="1">
          <p15:clr>
            <a:srgbClr val="A4A3A4"/>
          </p15:clr>
        </p15:guide>
        <p15:guide id="17" pos="3200" userDrawn="1">
          <p15:clr>
            <a:srgbClr val="A4A3A4"/>
          </p15:clr>
        </p15:guide>
        <p15:guide id="18" pos="3079" userDrawn="1">
          <p15:clr>
            <a:srgbClr val="A4A3A4"/>
          </p15:clr>
        </p15:guide>
        <p15:guide id="19" orient="horz" pos="225" userDrawn="1">
          <p15:clr>
            <a:srgbClr val="A4A3A4"/>
          </p15:clr>
        </p15:guide>
        <p15:guide id="20" orient="horz" pos="931" userDrawn="1">
          <p15:clr>
            <a:srgbClr val="A4A3A4"/>
          </p15:clr>
        </p15:guide>
        <p15:guide id="21" orient="horz" pos="3471" userDrawn="1">
          <p15:clr>
            <a:srgbClr val="A4A3A4"/>
          </p15:clr>
        </p15:guide>
        <p15:guide id="22" orient="horz" pos="1225" userDrawn="1">
          <p15:clr>
            <a:srgbClr val="A4A3A4"/>
          </p15:clr>
        </p15:guide>
        <p15:guide id="23" orient="horz" pos="452" userDrawn="1">
          <p15:clr>
            <a:srgbClr val="A4A3A4"/>
          </p15:clr>
        </p15:guide>
        <p15:guide id="24" orient="horz" pos="769" userDrawn="1">
          <p15:clr>
            <a:srgbClr val="A4A3A4"/>
          </p15:clr>
        </p15:guide>
        <p15:guide id="25" orient="horz" pos="3185" userDrawn="1">
          <p15:clr>
            <a:srgbClr val="A4A3A4"/>
          </p15:clr>
        </p15:guide>
        <p15:guide id="26" orient="horz" pos="2849" userDrawn="1">
          <p15:clr>
            <a:srgbClr val="A4A3A4"/>
          </p15:clr>
        </p15:guide>
        <p15:guide id="27" orient="horz" pos="3408" userDrawn="1">
          <p15:clr>
            <a:srgbClr val="A4A3A4"/>
          </p15:clr>
        </p15:guide>
        <p15:guide id="28" orient="horz" pos="2994" userDrawn="1">
          <p15:clr>
            <a:srgbClr val="A4A3A4"/>
          </p15:clr>
        </p15:guide>
        <p15:guide id="29" orient="horz" pos="2141" userDrawn="1">
          <p15:clr>
            <a:srgbClr val="A4A3A4"/>
          </p15:clr>
        </p15:guide>
        <p15:guide id="30" pos="6154" userDrawn="1">
          <p15:clr>
            <a:srgbClr val="A4A3A4"/>
          </p15:clr>
        </p15:guide>
        <p15:guide id="31" pos="5669" userDrawn="1">
          <p15:clr>
            <a:srgbClr val="A4A3A4"/>
          </p15:clr>
        </p15:guide>
        <p15:guide id="32" pos="6032" userDrawn="1">
          <p15:clr>
            <a:srgbClr val="A4A3A4"/>
          </p15:clr>
        </p15:guide>
        <p15:guide id="33" pos="51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DFE0"/>
    <a:srgbClr val="BBBCBC"/>
    <a:srgbClr val="BFBEBD"/>
    <a:srgbClr val="E0DFDE"/>
    <a:srgbClr val="FFF076"/>
    <a:srgbClr val="1F384B"/>
    <a:srgbClr val="000000"/>
    <a:srgbClr val="DA291C"/>
    <a:srgbClr val="A6192E"/>
    <a:srgbClr val="2537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12" autoAdjust="0"/>
    <p:restoredTop sz="91791" autoAdjust="0"/>
  </p:normalViewPr>
  <p:slideViewPr>
    <p:cSldViewPr snapToGrid="0">
      <p:cViewPr>
        <p:scale>
          <a:sx n="75" d="100"/>
          <a:sy n="75" d="100"/>
        </p:scale>
        <p:origin x="845" y="422"/>
      </p:cViewPr>
      <p:guideLst>
        <p:guide orient="horz" pos="226"/>
        <p:guide orient="horz" pos="1247"/>
        <p:guide orient="horz" pos="4095"/>
        <p:guide orient="horz" pos="804"/>
        <p:guide orient="horz" pos="2704"/>
        <p:guide orient="horz" pos="559"/>
        <p:guide orient="horz" pos="1056"/>
        <p:guide orient="horz" pos="3871"/>
        <p:guide orient="horz" pos="3593"/>
        <p:guide orient="horz" pos="3419"/>
        <p:guide pos="6150"/>
        <p:guide pos="369"/>
        <p:guide pos="5149"/>
        <p:guide pos="6026"/>
        <p:guide pos="3326"/>
        <p:guide pos="247"/>
        <p:guide pos="3200"/>
        <p:guide pos="3079"/>
        <p:guide orient="horz" pos="225"/>
        <p:guide orient="horz" pos="931"/>
        <p:guide orient="horz" pos="3471"/>
        <p:guide orient="horz" pos="1225"/>
        <p:guide orient="horz" pos="452"/>
        <p:guide orient="horz" pos="769"/>
        <p:guide orient="horz" pos="3185"/>
        <p:guide orient="horz" pos="2849"/>
        <p:guide orient="horz" pos="3408"/>
        <p:guide orient="horz" pos="2994"/>
        <p:guide orient="horz" pos="2141"/>
        <p:guide pos="6154"/>
        <p:guide pos="5669"/>
        <p:guide pos="6032"/>
        <p:guide pos="5153"/>
      </p:guideLst>
    </p:cSldViewPr>
  </p:slideViewPr>
  <p:outlineViewPr>
    <p:cViewPr>
      <p:scale>
        <a:sx n="33" d="100"/>
        <a:sy n="33" d="100"/>
      </p:scale>
      <p:origin x="0" y="-3708"/>
    </p:cViewPr>
  </p:outlineViewPr>
  <p:notesTextViewPr>
    <p:cViewPr>
      <p:scale>
        <a:sx n="55" d="100"/>
        <a:sy n="5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https://bdco365.sharepoint.com/sites/mkcc/pub/Articles_and_Tools/Tools/03%20-%20calculators/SaaS%20financial%20forecast%20tool/r&#233;f&#233;rence/SaaS%20Metrics%202.xlsx" TargetMode="Externa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aseline="0" dirty="0">
                <a:solidFill>
                  <a:schemeClr val="tx2"/>
                </a:solidFill>
              </a:rPr>
              <a:t>Size of the market</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4D8-DB47-BB16-3C8E2A33276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4D8-DB47-BB16-3C8E2A33276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4D8-DB47-BB16-3C8E2A33276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4D8-DB47-BB16-3C8E2A332764}"/>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94D8-DB47-BB16-3C8E2A33276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fr-CA"/>
              <a:t>Website traffic by sources</a:t>
            </a:r>
            <a:endParaRPr lang="en-CA"/>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Feuil1!$A$2</c:f>
              <c:strCache>
                <c:ptCount val="1"/>
                <c:pt idx="0">
                  <c:v>Organic traffic to website</c:v>
                </c:pt>
              </c:strCache>
            </c:strRef>
          </c:tx>
          <c:spPr>
            <a:ln w="28575" cap="rnd">
              <a:solidFill>
                <a:schemeClr val="accent1"/>
              </a:solidFill>
              <a:round/>
            </a:ln>
            <a:effectLst/>
          </c:spPr>
          <c:marker>
            <c:symbol val="none"/>
          </c:marker>
          <c:cat>
            <c:strRef>
              <c:f>Feuil1!$B$1:$G$1</c:f>
              <c:strCache>
                <c:ptCount val="6"/>
                <c:pt idx="0">
                  <c:v>Jan</c:v>
                </c:pt>
                <c:pt idx="1">
                  <c:v>Feb</c:v>
                </c:pt>
                <c:pt idx="2">
                  <c:v>Mar</c:v>
                </c:pt>
                <c:pt idx="3">
                  <c:v>Apr</c:v>
                </c:pt>
                <c:pt idx="4">
                  <c:v>May</c:v>
                </c:pt>
                <c:pt idx="5">
                  <c:v>Jun</c:v>
                </c:pt>
              </c:strCache>
            </c:strRef>
          </c:cat>
          <c:val>
            <c:numRef>
              <c:f>Feuil1!$B$2:$G$2</c:f>
              <c:numCache>
                <c:formatCode>#,##0_);\(#,##0\)</c:formatCode>
                <c:ptCount val="6"/>
                <c:pt idx="0">
                  <c:v>4700</c:v>
                </c:pt>
                <c:pt idx="1">
                  <c:v>5178</c:v>
                </c:pt>
                <c:pt idx="2">
                  <c:v>4574</c:v>
                </c:pt>
                <c:pt idx="3">
                  <c:v>4923</c:v>
                </c:pt>
                <c:pt idx="4">
                  <c:v>5000</c:v>
                </c:pt>
                <c:pt idx="5">
                  <c:v>5170</c:v>
                </c:pt>
              </c:numCache>
            </c:numRef>
          </c:val>
          <c:smooth val="0"/>
          <c:extLst>
            <c:ext xmlns:c16="http://schemas.microsoft.com/office/drawing/2014/chart" uri="{C3380CC4-5D6E-409C-BE32-E72D297353CC}">
              <c16:uniqueId val="{00000000-2ED2-C647-94AB-CE5880C44EE1}"/>
            </c:ext>
          </c:extLst>
        </c:ser>
        <c:ser>
          <c:idx val="1"/>
          <c:order val="1"/>
          <c:tx>
            <c:strRef>
              <c:f>Feuil1!$A$3</c:f>
              <c:strCache>
                <c:ptCount val="1"/>
                <c:pt idx="0">
                  <c:v>Email campaign traffic</c:v>
                </c:pt>
              </c:strCache>
            </c:strRef>
          </c:tx>
          <c:spPr>
            <a:ln w="28575" cap="rnd">
              <a:solidFill>
                <a:schemeClr val="accent2"/>
              </a:solidFill>
              <a:round/>
            </a:ln>
            <a:effectLst/>
          </c:spPr>
          <c:marker>
            <c:symbol val="none"/>
          </c:marker>
          <c:cat>
            <c:strRef>
              <c:f>Feuil1!$B$1:$G$1</c:f>
              <c:strCache>
                <c:ptCount val="6"/>
                <c:pt idx="0">
                  <c:v>Jan</c:v>
                </c:pt>
                <c:pt idx="1">
                  <c:v>Feb</c:v>
                </c:pt>
                <c:pt idx="2">
                  <c:v>Mar</c:v>
                </c:pt>
                <c:pt idx="3">
                  <c:v>Apr</c:v>
                </c:pt>
                <c:pt idx="4">
                  <c:v>May</c:v>
                </c:pt>
                <c:pt idx="5">
                  <c:v>Jun</c:v>
                </c:pt>
              </c:strCache>
            </c:strRef>
          </c:cat>
          <c:val>
            <c:numRef>
              <c:f>Feuil1!$B$3:$G$3</c:f>
              <c:numCache>
                <c:formatCode>General</c:formatCode>
                <c:ptCount val="6"/>
                <c:pt idx="0">
                  <c:v>2300</c:v>
                </c:pt>
                <c:pt idx="1">
                  <c:v>2700</c:v>
                </c:pt>
                <c:pt idx="2">
                  <c:v>3000</c:v>
                </c:pt>
                <c:pt idx="3">
                  <c:v>3440</c:v>
                </c:pt>
                <c:pt idx="4">
                  <c:v>3998</c:v>
                </c:pt>
                <c:pt idx="5">
                  <c:v>4556</c:v>
                </c:pt>
              </c:numCache>
            </c:numRef>
          </c:val>
          <c:smooth val="0"/>
          <c:extLst>
            <c:ext xmlns:c16="http://schemas.microsoft.com/office/drawing/2014/chart" uri="{C3380CC4-5D6E-409C-BE32-E72D297353CC}">
              <c16:uniqueId val="{00000001-2ED2-C647-94AB-CE5880C44EE1}"/>
            </c:ext>
          </c:extLst>
        </c:ser>
        <c:ser>
          <c:idx val="2"/>
          <c:order val="2"/>
          <c:tx>
            <c:strRef>
              <c:f>Feuil1!$A$4</c:f>
              <c:strCache>
                <c:ptCount val="1"/>
                <c:pt idx="0">
                  <c:v>Paid search campaign</c:v>
                </c:pt>
              </c:strCache>
            </c:strRef>
          </c:tx>
          <c:spPr>
            <a:ln w="28575" cap="rnd">
              <a:solidFill>
                <a:schemeClr val="accent3"/>
              </a:solidFill>
              <a:round/>
            </a:ln>
            <a:effectLst/>
          </c:spPr>
          <c:marker>
            <c:symbol val="none"/>
          </c:marker>
          <c:cat>
            <c:strRef>
              <c:f>Feuil1!$B$1:$G$1</c:f>
              <c:strCache>
                <c:ptCount val="6"/>
                <c:pt idx="0">
                  <c:v>Jan</c:v>
                </c:pt>
                <c:pt idx="1">
                  <c:v>Feb</c:v>
                </c:pt>
                <c:pt idx="2">
                  <c:v>Mar</c:v>
                </c:pt>
                <c:pt idx="3">
                  <c:v>Apr</c:v>
                </c:pt>
                <c:pt idx="4">
                  <c:v>May</c:v>
                </c:pt>
                <c:pt idx="5">
                  <c:v>Jun</c:v>
                </c:pt>
              </c:strCache>
            </c:strRef>
          </c:cat>
          <c:val>
            <c:numRef>
              <c:f>Feuil1!$B$4:$G$4</c:f>
              <c:numCache>
                <c:formatCode>General</c:formatCode>
                <c:ptCount val="6"/>
                <c:pt idx="0">
                  <c:v>554</c:v>
                </c:pt>
                <c:pt idx="1">
                  <c:v>456</c:v>
                </c:pt>
                <c:pt idx="2">
                  <c:v>330</c:v>
                </c:pt>
                <c:pt idx="3">
                  <c:v>560</c:v>
                </c:pt>
                <c:pt idx="4">
                  <c:v>745</c:v>
                </c:pt>
                <c:pt idx="5">
                  <c:v>860</c:v>
                </c:pt>
              </c:numCache>
            </c:numRef>
          </c:val>
          <c:smooth val="0"/>
          <c:extLst>
            <c:ext xmlns:c16="http://schemas.microsoft.com/office/drawing/2014/chart" uri="{C3380CC4-5D6E-409C-BE32-E72D297353CC}">
              <c16:uniqueId val="{00000002-2ED2-C647-94AB-CE5880C44EE1}"/>
            </c:ext>
          </c:extLst>
        </c:ser>
        <c:ser>
          <c:idx val="3"/>
          <c:order val="3"/>
          <c:tx>
            <c:strRef>
              <c:f>Feuil1!$A$5</c:f>
              <c:strCache>
                <c:ptCount val="1"/>
                <c:pt idx="0">
                  <c:v>Social media</c:v>
                </c:pt>
              </c:strCache>
            </c:strRef>
          </c:tx>
          <c:spPr>
            <a:ln w="28575" cap="rnd">
              <a:solidFill>
                <a:schemeClr val="accent4"/>
              </a:solidFill>
              <a:round/>
            </a:ln>
            <a:effectLst/>
          </c:spPr>
          <c:marker>
            <c:symbol val="none"/>
          </c:marker>
          <c:cat>
            <c:strRef>
              <c:f>Feuil1!$B$1:$G$1</c:f>
              <c:strCache>
                <c:ptCount val="6"/>
                <c:pt idx="0">
                  <c:v>Jan</c:v>
                </c:pt>
                <c:pt idx="1">
                  <c:v>Feb</c:v>
                </c:pt>
                <c:pt idx="2">
                  <c:v>Mar</c:v>
                </c:pt>
                <c:pt idx="3">
                  <c:v>Apr</c:v>
                </c:pt>
                <c:pt idx="4">
                  <c:v>May</c:v>
                </c:pt>
                <c:pt idx="5">
                  <c:v>Jun</c:v>
                </c:pt>
              </c:strCache>
            </c:strRef>
          </c:cat>
          <c:val>
            <c:numRef>
              <c:f>Feuil1!$B$5:$G$5</c:f>
              <c:numCache>
                <c:formatCode>General</c:formatCode>
                <c:ptCount val="6"/>
                <c:pt idx="0">
                  <c:v>125</c:v>
                </c:pt>
                <c:pt idx="1">
                  <c:v>145</c:v>
                </c:pt>
                <c:pt idx="2">
                  <c:v>225</c:v>
                </c:pt>
                <c:pt idx="3">
                  <c:v>345</c:v>
                </c:pt>
                <c:pt idx="4">
                  <c:v>440</c:v>
                </c:pt>
                <c:pt idx="5">
                  <c:v>576</c:v>
                </c:pt>
              </c:numCache>
            </c:numRef>
          </c:val>
          <c:smooth val="0"/>
          <c:extLst>
            <c:ext xmlns:c16="http://schemas.microsoft.com/office/drawing/2014/chart" uri="{C3380CC4-5D6E-409C-BE32-E72D297353CC}">
              <c16:uniqueId val="{00000003-2ED2-C647-94AB-CE5880C44EE1}"/>
            </c:ext>
          </c:extLst>
        </c:ser>
        <c:dLbls>
          <c:showLegendKey val="0"/>
          <c:showVal val="0"/>
          <c:showCatName val="0"/>
          <c:showSerName val="0"/>
          <c:showPercent val="0"/>
          <c:showBubbleSize val="0"/>
        </c:dLbls>
        <c:smooth val="0"/>
        <c:axId val="1366323376"/>
        <c:axId val="931173472"/>
      </c:lineChart>
      <c:catAx>
        <c:axId val="1366323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31173472"/>
        <c:crosses val="autoZero"/>
        <c:auto val="1"/>
        <c:lblAlgn val="ctr"/>
        <c:lblOffset val="100"/>
        <c:noMultiLvlLbl val="0"/>
      </c:catAx>
      <c:valAx>
        <c:axId val="931173472"/>
        <c:scaling>
          <c:orientation val="minMax"/>
        </c:scaling>
        <c:delete val="0"/>
        <c:axPos val="l"/>
        <c:majorGridlines>
          <c:spPr>
            <a:ln w="9525" cap="flat" cmpd="sng" algn="ctr">
              <a:solidFill>
                <a:schemeClr val="tx1">
                  <a:lumMod val="15000"/>
                  <a:lumOff val="85000"/>
                </a:schemeClr>
              </a:solidFill>
              <a:round/>
            </a:ln>
            <a:effectLst/>
          </c:spPr>
        </c:majorGridlines>
        <c:numFmt formatCode="#,##0_);\(#,##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66323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CA" dirty="0"/>
              <a:t>MRR bookings</a:t>
            </a:r>
          </a:p>
        </c:rich>
      </c:tx>
      <c:overlay val="0"/>
      <c:spPr>
        <a:noFill/>
        <a:ln>
          <a:noFill/>
        </a:ln>
        <a:effectLst/>
      </c:spPr>
    </c:title>
    <c:autoTitleDeleted val="0"/>
    <c:plotArea>
      <c:layout/>
      <c:lineChart>
        <c:grouping val="standard"/>
        <c:varyColors val="1"/>
        <c:ser>
          <c:idx val="0"/>
          <c:order val="0"/>
          <c:tx>
            <c:strRef>
              <c:f>'Primarily Monthly Contracts'!$B$14:$C$14</c:f>
              <c:strCache>
                <c:ptCount val="2"/>
                <c:pt idx="0">
                  <c:v>New MRR</c:v>
                </c:pt>
              </c:strCache>
            </c:strRef>
          </c:tx>
          <c:spPr>
            <a:ln w="28575" cap="rnd">
              <a:solidFill>
                <a:schemeClr val="accent1"/>
              </a:solidFill>
              <a:round/>
            </a:ln>
            <a:effectLst/>
          </c:spPr>
          <c:marker>
            <c:symbol val="none"/>
          </c:marker>
          <c:cat>
            <c:strRef>
              <c:f>'Primarily Monthly Contracts'!$D$13:$I$13</c:f>
              <c:strCache>
                <c:ptCount val="6"/>
                <c:pt idx="0">
                  <c:v>Jan</c:v>
                </c:pt>
                <c:pt idx="1">
                  <c:v>Feb</c:v>
                </c:pt>
                <c:pt idx="2">
                  <c:v>Mar</c:v>
                </c:pt>
                <c:pt idx="3">
                  <c:v>Apr</c:v>
                </c:pt>
                <c:pt idx="4">
                  <c:v>May</c:v>
                </c:pt>
                <c:pt idx="5">
                  <c:v>Jun</c:v>
                </c:pt>
              </c:strCache>
            </c:strRef>
          </c:cat>
          <c:val>
            <c:numRef>
              <c:f>'Primarily Monthly Contracts'!$D$14:$I$14</c:f>
              <c:numCache>
                <c:formatCode>_("$"* #\ ##0.0_);_("$"* \(#\ ##0.0\);_("$"* "-"??_);_(@_)</c:formatCode>
                <c:ptCount val="6"/>
                <c:pt idx="0">
                  <c:v>22</c:v>
                </c:pt>
                <c:pt idx="1">
                  <c:v>23</c:v>
                </c:pt>
                <c:pt idx="2">
                  <c:v>24.5</c:v>
                </c:pt>
                <c:pt idx="3">
                  <c:v>26</c:v>
                </c:pt>
                <c:pt idx="4">
                  <c:v>27</c:v>
                </c:pt>
                <c:pt idx="5">
                  <c:v>29</c:v>
                </c:pt>
              </c:numCache>
            </c:numRef>
          </c:val>
          <c:smooth val="0"/>
          <c:extLst>
            <c:ext xmlns:c16="http://schemas.microsoft.com/office/drawing/2014/chart" uri="{C3380CC4-5D6E-409C-BE32-E72D297353CC}">
              <c16:uniqueId val="{00000000-EA91-A643-8C05-268894F1066C}"/>
            </c:ext>
          </c:extLst>
        </c:ser>
        <c:ser>
          <c:idx val="1"/>
          <c:order val="1"/>
          <c:tx>
            <c:strRef>
              <c:f>'Primarily Monthly Contracts'!$B$15:$C$15</c:f>
              <c:strCache>
                <c:ptCount val="2"/>
                <c:pt idx="0">
                  <c:v>Churned MRR</c:v>
                </c:pt>
              </c:strCache>
            </c:strRef>
          </c:tx>
          <c:spPr>
            <a:ln w="28575" cap="rnd">
              <a:solidFill>
                <a:schemeClr val="accent2"/>
              </a:solidFill>
              <a:round/>
            </a:ln>
            <a:effectLst/>
          </c:spPr>
          <c:marker>
            <c:symbol val="none"/>
          </c:marker>
          <c:cat>
            <c:strRef>
              <c:f>'Primarily Monthly Contracts'!$D$13:$I$13</c:f>
              <c:strCache>
                <c:ptCount val="6"/>
                <c:pt idx="0">
                  <c:v>Jan</c:v>
                </c:pt>
                <c:pt idx="1">
                  <c:v>Feb</c:v>
                </c:pt>
                <c:pt idx="2">
                  <c:v>Mar</c:v>
                </c:pt>
                <c:pt idx="3">
                  <c:v>Apr</c:v>
                </c:pt>
                <c:pt idx="4">
                  <c:v>May</c:v>
                </c:pt>
                <c:pt idx="5">
                  <c:v>Jun</c:v>
                </c:pt>
              </c:strCache>
            </c:strRef>
          </c:cat>
          <c:val>
            <c:numRef>
              <c:f>'Primarily Monthly Contracts'!$D$15:$I$15</c:f>
              <c:numCache>
                <c:formatCode>_("$"* #\ ##0.0_);_("$"* \(#\ ##0.0\);_("$"* "-"??_);_(@_)</c:formatCode>
                <c:ptCount val="6"/>
                <c:pt idx="0">
                  <c:v>-8.4</c:v>
                </c:pt>
                <c:pt idx="1">
                  <c:v>-11.2212</c:v>
                </c:pt>
                <c:pt idx="2">
                  <c:v>-9.0273204000000007</c:v>
                </c:pt>
                <c:pt idx="3">
                  <c:v>-8.949888832000001</c:v>
                </c:pt>
                <c:pt idx="4">
                  <c:v>-8.8518536857632011</c:v>
                </c:pt>
                <c:pt idx="5">
                  <c:v>-8.838422783071719</c:v>
                </c:pt>
              </c:numCache>
            </c:numRef>
          </c:val>
          <c:smooth val="0"/>
          <c:extLst>
            <c:ext xmlns:c16="http://schemas.microsoft.com/office/drawing/2014/chart" uri="{C3380CC4-5D6E-409C-BE32-E72D297353CC}">
              <c16:uniqueId val="{00000001-EA91-A643-8C05-268894F1066C}"/>
            </c:ext>
          </c:extLst>
        </c:ser>
        <c:ser>
          <c:idx val="2"/>
          <c:order val="2"/>
          <c:tx>
            <c:strRef>
              <c:f>'Primarily Monthly Contracts'!$B$16:$C$16</c:f>
              <c:strCache>
                <c:ptCount val="2"/>
                <c:pt idx="0">
                  <c:v>Expansion MRR</c:v>
                </c:pt>
              </c:strCache>
            </c:strRef>
          </c:tx>
          <c:spPr>
            <a:ln w="28575" cap="rnd">
              <a:solidFill>
                <a:schemeClr val="accent3"/>
              </a:solidFill>
              <a:round/>
            </a:ln>
            <a:effectLst/>
          </c:spPr>
          <c:marker>
            <c:symbol val="none"/>
          </c:marker>
          <c:cat>
            <c:strRef>
              <c:f>'Primarily Monthly Contracts'!$D$13:$I$13</c:f>
              <c:strCache>
                <c:ptCount val="6"/>
                <c:pt idx="0">
                  <c:v>Jan</c:v>
                </c:pt>
                <c:pt idx="1">
                  <c:v>Feb</c:v>
                </c:pt>
                <c:pt idx="2">
                  <c:v>Mar</c:v>
                </c:pt>
                <c:pt idx="3">
                  <c:v>Apr</c:v>
                </c:pt>
                <c:pt idx="4">
                  <c:v>May</c:v>
                </c:pt>
                <c:pt idx="5">
                  <c:v>Jun</c:v>
                </c:pt>
              </c:strCache>
            </c:strRef>
          </c:cat>
          <c:val>
            <c:numRef>
              <c:f>'Primarily Monthly Contracts'!$D$16:$I$16</c:f>
              <c:numCache>
                <c:formatCode>_("$"* #\ ##0.0_);_("$"* \(#\ ##0.0\);_("$"* "-"??_);_(@_)</c:formatCode>
                <c:ptCount val="6"/>
                <c:pt idx="0">
                  <c:v>2</c:v>
                </c:pt>
                <c:pt idx="1">
                  <c:v>2.4936000000000003</c:v>
                </c:pt>
                <c:pt idx="2">
                  <c:v>2.149362</c:v>
                </c:pt>
                <c:pt idx="3">
                  <c:v>1.3424833248000001</c:v>
                </c:pt>
                <c:pt idx="4">
                  <c:v>6.9883055413920001</c:v>
                </c:pt>
                <c:pt idx="5">
                  <c:v>3.437164415639002</c:v>
                </c:pt>
              </c:numCache>
            </c:numRef>
          </c:val>
          <c:smooth val="0"/>
          <c:extLst>
            <c:ext xmlns:c16="http://schemas.microsoft.com/office/drawing/2014/chart" uri="{C3380CC4-5D6E-409C-BE32-E72D297353CC}">
              <c16:uniqueId val="{00000002-EA91-A643-8C05-268894F1066C}"/>
            </c:ext>
          </c:extLst>
        </c:ser>
        <c:ser>
          <c:idx val="3"/>
          <c:order val="3"/>
          <c:tx>
            <c:strRef>
              <c:f>'Primarily Monthly Contracts'!$B$17:$C$17</c:f>
              <c:strCache>
                <c:ptCount val="2"/>
                <c:pt idx="0">
                  <c:v>Net New MRR</c:v>
                </c:pt>
              </c:strCache>
            </c:strRef>
          </c:tx>
          <c:spPr>
            <a:ln w="28575" cap="rnd">
              <a:solidFill>
                <a:schemeClr val="accent4"/>
              </a:solidFill>
              <a:round/>
            </a:ln>
            <a:effectLst/>
          </c:spPr>
          <c:marker>
            <c:symbol val="none"/>
          </c:marker>
          <c:cat>
            <c:strRef>
              <c:f>'Primarily Monthly Contracts'!$D$13:$I$13</c:f>
              <c:strCache>
                <c:ptCount val="6"/>
                <c:pt idx="0">
                  <c:v>Jan</c:v>
                </c:pt>
                <c:pt idx="1">
                  <c:v>Feb</c:v>
                </c:pt>
                <c:pt idx="2">
                  <c:v>Mar</c:v>
                </c:pt>
                <c:pt idx="3">
                  <c:v>Apr</c:v>
                </c:pt>
                <c:pt idx="4">
                  <c:v>May</c:v>
                </c:pt>
                <c:pt idx="5">
                  <c:v>Jun</c:v>
                </c:pt>
              </c:strCache>
            </c:strRef>
          </c:cat>
          <c:val>
            <c:numRef>
              <c:f>'Primarily Monthly Contracts'!$D$17:$I$17</c:f>
              <c:numCache>
                <c:formatCode>_("$"* #\ ##0.0_);_("$"* \(#\ ##0.0\);_("$"* "-"??_);_(@_)</c:formatCode>
                <c:ptCount val="6"/>
                <c:pt idx="0">
                  <c:v>15.6</c:v>
                </c:pt>
                <c:pt idx="1">
                  <c:v>14.272400000000001</c:v>
                </c:pt>
                <c:pt idx="2">
                  <c:v>17.622041599999999</c:v>
                </c:pt>
                <c:pt idx="3">
                  <c:v>18.392594492800001</c:v>
                </c:pt>
                <c:pt idx="4">
                  <c:v>25.136451855628799</c:v>
                </c:pt>
                <c:pt idx="5">
                  <c:v>23.598741632567283</c:v>
                </c:pt>
              </c:numCache>
            </c:numRef>
          </c:val>
          <c:smooth val="0"/>
          <c:extLst>
            <c:ext xmlns:c16="http://schemas.microsoft.com/office/drawing/2014/chart" uri="{C3380CC4-5D6E-409C-BE32-E72D297353CC}">
              <c16:uniqueId val="{00000003-EA91-A643-8C05-268894F1066C}"/>
            </c:ext>
          </c:extLst>
        </c:ser>
        <c:dLbls>
          <c:showLegendKey val="0"/>
          <c:showVal val="0"/>
          <c:showCatName val="0"/>
          <c:showSerName val="0"/>
          <c:showPercent val="0"/>
          <c:showBubbleSize val="0"/>
        </c:dLbls>
        <c:smooth val="0"/>
        <c:axId val="445081389"/>
        <c:axId val="1119256366"/>
      </c:lineChart>
      <c:catAx>
        <c:axId val="445081389"/>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CA"/>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9256366"/>
        <c:crosses val="autoZero"/>
        <c:auto val="1"/>
        <c:lblAlgn val="ctr"/>
        <c:lblOffset val="100"/>
        <c:noMultiLvlLbl val="1"/>
      </c:catAx>
      <c:valAx>
        <c:axId val="111925636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CA"/>
              </a:p>
            </c:rich>
          </c:tx>
          <c:overlay val="0"/>
          <c:spPr>
            <a:noFill/>
            <a:ln>
              <a:noFill/>
            </a:ln>
            <a:effectLst/>
          </c:spPr>
        </c:title>
        <c:numFmt formatCode="_(&quot;$&quot;* #\ ##0.0_);_(&quot;$&quot;* \(#\ ##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508138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1"/>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Sales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8B1-9B43-ABCE-C982598B90F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8B1-9B43-ABCE-C982598B90F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8B1-9B43-ABCE-C982598B90F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8B1-9B43-ABCE-C982598B90F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Customer</c:v>
                </c:pt>
                <c:pt idx="1">
                  <c:v>Customer2</c:v>
                </c:pt>
                <c:pt idx="2">
                  <c:v>Customer3</c:v>
                </c:pt>
                <c:pt idx="3">
                  <c:v>Customer4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F8B1-9B43-ABCE-C982598B90F5}"/>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BDBC55-A4C1-BC43-917B-9036A5575451}" type="datetimeFigureOut">
              <a:rPr lang="en-US" smtClean="0"/>
              <a:t>9/19/2023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D4B823-A1BE-2B42-A846-35B6FD54204C}" type="slidenum">
              <a:rPr lang="en-US" smtClean="0"/>
              <a:t>‹#›</a:t>
            </a:fld>
            <a:endParaRPr lang="en-US" dirty="0"/>
          </a:p>
        </p:txBody>
      </p:sp>
    </p:spTree>
    <p:extLst>
      <p:ext uri="{BB962C8B-B14F-4D97-AF65-F5344CB8AC3E}">
        <p14:creationId xmlns:p14="http://schemas.microsoft.com/office/powerpoint/2010/main" val="2880881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EE6E40-A5B5-2A4E-896B-A232244E87F9}" type="datetimeFigureOut">
              <a:rPr lang="en-US" smtClean="0"/>
              <a:t>9/19/2023</a:t>
            </a:fld>
            <a:endParaRPr lang="en-CA"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77EEAB-4961-6044-B248-3276AD095A71}" type="slidenum">
              <a:rPr lang="en-CA" smtClean="0"/>
              <a:t>‹#›</a:t>
            </a:fld>
            <a:endParaRPr lang="en-CA" dirty="0"/>
          </a:p>
        </p:txBody>
      </p:sp>
    </p:spTree>
    <p:extLst>
      <p:ext uri="{BB962C8B-B14F-4D97-AF65-F5344CB8AC3E}">
        <p14:creationId xmlns:p14="http://schemas.microsoft.com/office/powerpoint/2010/main" val="94553482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77EEAB-4961-6044-B248-3276AD095A71}" type="slidenum">
              <a:rPr lang="en-CA" smtClean="0"/>
              <a:t>1</a:t>
            </a:fld>
            <a:endParaRPr lang="en-CA" dirty="0"/>
          </a:p>
        </p:txBody>
      </p:sp>
    </p:spTree>
    <p:extLst>
      <p:ext uri="{BB962C8B-B14F-4D97-AF65-F5344CB8AC3E}">
        <p14:creationId xmlns:p14="http://schemas.microsoft.com/office/powerpoint/2010/main" val="3640988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Revenue model</a:t>
            </a:r>
          </a:p>
          <a:p>
            <a:endParaRPr lang="en-US" dirty="0"/>
          </a:p>
          <a:p>
            <a:r>
              <a:rPr lang="en-US" dirty="0"/>
              <a:t>How are you making money and how much are you making or forecasting to make in the coming months?</a:t>
            </a:r>
          </a:p>
          <a:p>
            <a:pPr marL="171450" indent="-171450">
              <a:buFont typeface="Arial" panose="020B0604020202020204" pitchFamily="34" charset="0"/>
              <a:buChar char="•"/>
            </a:pPr>
            <a:r>
              <a:rPr lang="en-US" dirty="0"/>
              <a:t>Recurrent revenue</a:t>
            </a:r>
          </a:p>
          <a:p>
            <a:pPr marL="171450" indent="-171450">
              <a:buFont typeface="Arial" panose="020B0604020202020204" pitchFamily="34" charset="0"/>
              <a:buChar char="•"/>
            </a:pPr>
            <a:r>
              <a:rPr lang="en-US" dirty="0"/>
              <a:t>Licensing</a:t>
            </a:r>
          </a:p>
          <a:p>
            <a:pPr marL="171450" indent="-171450">
              <a:buFont typeface="Arial" panose="020B0604020202020204" pitchFamily="34" charset="0"/>
              <a:buChar char="•"/>
            </a:pPr>
            <a:r>
              <a:rPr lang="en-US" dirty="0"/>
              <a:t>Other</a:t>
            </a:r>
          </a:p>
          <a:p>
            <a:pPr marL="171450" indent="-171450">
              <a:buFont typeface="Arial" panose="020B0604020202020204" pitchFamily="34" charset="0"/>
              <a:buChar char="•"/>
            </a:pPr>
            <a:r>
              <a:rPr lang="en-US" dirty="0"/>
              <a:t>Describe ways to boost revenue</a:t>
            </a:r>
          </a:p>
          <a:p>
            <a:pPr marL="171450" indent="-171450">
              <a:buFont typeface="Arial" panose="020B0604020202020204" pitchFamily="34" charset="0"/>
              <a:buChar char="•"/>
            </a:pPr>
            <a:endParaRPr lang="en-US" dirty="0"/>
          </a:p>
          <a:p>
            <a:r>
              <a:rPr lang="en-US" b="1" dirty="0" err="1"/>
              <a:t>Reveue</a:t>
            </a:r>
            <a:r>
              <a:rPr lang="en-US" b="1" dirty="0"/>
              <a:t> sources</a:t>
            </a:r>
          </a:p>
          <a:p>
            <a:endParaRPr lang="en-US" dirty="0"/>
          </a:p>
          <a:p>
            <a:pPr marL="171450" indent="-171450">
              <a:buFont typeface="Arial" panose="020B0604020202020204" pitchFamily="34" charset="0"/>
              <a:buChar char="•"/>
            </a:pPr>
            <a:r>
              <a:rPr lang="en-US" dirty="0"/>
              <a:t>Main customers</a:t>
            </a:r>
          </a:p>
          <a:p>
            <a:pPr marL="171450" indent="-171450">
              <a:buFont typeface="Arial" panose="020B0604020202020204" pitchFamily="34" charset="0"/>
              <a:buChar char="•"/>
            </a:pPr>
            <a:r>
              <a:rPr lang="en-US" dirty="0"/>
              <a:t>Location of customers (include a map)</a:t>
            </a:r>
          </a:p>
          <a:p>
            <a:pPr marL="171450" indent="-171450">
              <a:buFont typeface="Arial" panose="020B0604020202020204" pitchFamily="34" charset="0"/>
              <a:buChar char="•"/>
            </a:pPr>
            <a:r>
              <a:rPr lang="en-US" dirty="0"/>
              <a:t>Type of customer – private or public sector</a:t>
            </a:r>
          </a:p>
          <a:p>
            <a:pPr marL="171450" indent="-171450">
              <a:buFont typeface="Arial" panose="020B0604020202020204" pitchFamily="34" charset="0"/>
              <a:buChar char="•"/>
            </a:pPr>
            <a:r>
              <a:rPr lang="en-US" dirty="0"/>
              <a:t>Partner channels</a:t>
            </a:r>
          </a:p>
          <a:p>
            <a:pPr marL="171450" indent="-171450">
              <a:buFont typeface="Arial" panose="020B0604020202020204" pitchFamily="34" charset="0"/>
              <a:buChar char="•"/>
            </a:pPr>
            <a:r>
              <a:rPr lang="en-US" dirty="0"/>
              <a:t>Prospects or new future sources of revenue</a:t>
            </a:r>
            <a:endParaRPr lang="en-CA" dirty="0"/>
          </a:p>
          <a:p>
            <a:pPr marL="171450" indent="-171450">
              <a:buFont typeface="Arial" panose="020B0604020202020204" pitchFamily="34" charset="0"/>
              <a:buChar char="•"/>
            </a:pPr>
            <a:endParaRPr lang="en-CA" dirty="0"/>
          </a:p>
          <a:p>
            <a:endParaRPr lang="en-US" dirty="0"/>
          </a:p>
        </p:txBody>
      </p:sp>
      <p:sp>
        <p:nvSpPr>
          <p:cNvPr id="4" name="Slide Number Placeholder 3"/>
          <p:cNvSpPr>
            <a:spLocks noGrp="1"/>
          </p:cNvSpPr>
          <p:nvPr>
            <p:ph type="sldNum" sz="quarter" idx="5"/>
          </p:nvPr>
        </p:nvSpPr>
        <p:spPr/>
        <p:txBody>
          <a:bodyPr/>
          <a:lstStyle/>
          <a:p>
            <a:fld id="{3B77EEAB-4961-6044-B248-3276AD095A71}" type="slidenum">
              <a:rPr lang="en-CA" smtClean="0"/>
              <a:t>11</a:t>
            </a:fld>
            <a:endParaRPr lang="en-CA" dirty="0"/>
          </a:p>
        </p:txBody>
      </p:sp>
    </p:spTree>
    <p:extLst>
      <p:ext uri="{BB962C8B-B14F-4D97-AF65-F5344CB8AC3E}">
        <p14:creationId xmlns:p14="http://schemas.microsoft.com/office/powerpoint/2010/main" val="1446770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1" dirty="0"/>
              <a:t>List owners and/or key team members</a:t>
            </a:r>
            <a:endParaRPr lang="en-US" dirty="0"/>
          </a:p>
          <a:p>
            <a:endParaRPr lang="en-CA" dirty="0"/>
          </a:p>
          <a:p>
            <a:endParaRPr lang="en-CA" dirty="0"/>
          </a:p>
        </p:txBody>
      </p:sp>
      <p:sp>
        <p:nvSpPr>
          <p:cNvPr id="4" name="Espace réservé du numéro de diapositive 3"/>
          <p:cNvSpPr>
            <a:spLocks noGrp="1"/>
          </p:cNvSpPr>
          <p:nvPr>
            <p:ph type="sldNum" sz="quarter" idx="5"/>
          </p:nvPr>
        </p:nvSpPr>
        <p:spPr/>
        <p:txBody>
          <a:bodyPr/>
          <a:lstStyle/>
          <a:p>
            <a:fld id="{3B77EEAB-4961-6044-B248-3276AD095A71}" type="slidenum">
              <a:rPr lang="en-CA" smtClean="0"/>
              <a:t>12</a:t>
            </a:fld>
            <a:endParaRPr lang="en-CA" dirty="0"/>
          </a:p>
        </p:txBody>
      </p:sp>
    </p:spTree>
    <p:extLst>
      <p:ext uri="{BB962C8B-B14F-4D97-AF65-F5344CB8AC3E}">
        <p14:creationId xmlns:p14="http://schemas.microsoft.com/office/powerpoint/2010/main" val="3293504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Roadmap</a:t>
            </a:r>
          </a:p>
          <a:p>
            <a:endParaRPr lang="en-US" dirty="0"/>
          </a:p>
          <a:p>
            <a:r>
              <a:rPr lang="en-US" dirty="0"/>
              <a:t>What is the vision you are trying to sell to investors? What will you be able to do if they support your project?</a:t>
            </a:r>
          </a:p>
          <a:p>
            <a:endParaRPr lang="en-US" dirty="0"/>
          </a:p>
          <a:p>
            <a:endParaRPr lang="en-CA" dirty="0"/>
          </a:p>
        </p:txBody>
      </p:sp>
      <p:sp>
        <p:nvSpPr>
          <p:cNvPr id="4" name="Espace réservé du numéro de diapositive 3"/>
          <p:cNvSpPr>
            <a:spLocks noGrp="1"/>
          </p:cNvSpPr>
          <p:nvPr>
            <p:ph type="sldNum" sz="quarter" idx="5"/>
          </p:nvPr>
        </p:nvSpPr>
        <p:spPr/>
        <p:txBody>
          <a:bodyPr/>
          <a:lstStyle/>
          <a:p>
            <a:fld id="{3B77EEAB-4961-6044-B248-3276AD095A71}" type="slidenum">
              <a:rPr lang="en-CA" smtClean="0"/>
              <a:t>13</a:t>
            </a:fld>
            <a:endParaRPr lang="en-CA" dirty="0"/>
          </a:p>
        </p:txBody>
      </p:sp>
    </p:spTree>
    <p:extLst>
      <p:ext uri="{BB962C8B-B14F-4D97-AF65-F5344CB8AC3E}">
        <p14:creationId xmlns:p14="http://schemas.microsoft.com/office/powerpoint/2010/main" val="1300887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1" dirty="0"/>
              <a:t>The ask</a:t>
            </a:r>
          </a:p>
          <a:p>
            <a:endParaRPr lang="en-US" b="1" dirty="0"/>
          </a:p>
          <a:p>
            <a:pPr marL="171450" indent="-171450">
              <a:buFont typeface="Arial" panose="020B0604020202020204" pitchFamily="34" charset="0"/>
              <a:buChar char="•"/>
            </a:pPr>
            <a:r>
              <a:rPr lang="en-US" b="0" dirty="0"/>
              <a:t>Be clear about what you’re asking for</a:t>
            </a:r>
          </a:p>
          <a:p>
            <a:pPr marL="171450" indent="-171450">
              <a:buFont typeface="Arial" panose="020B0604020202020204" pitchFamily="34" charset="0"/>
              <a:buChar char="•"/>
            </a:pPr>
            <a:r>
              <a:rPr lang="en-US" b="0" dirty="0"/>
              <a:t>Explain what you are promising in return</a:t>
            </a:r>
          </a:p>
          <a:p>
            <a:pPr marL="171450" indent="-171450">
              <a:buFont typeface="Arial" panose="020B0604020202020204" pitchFamily="34" charset="0"/>
              <a:buChar char="•"/>
            </a:pPr>
            <a:r>
              <a:rPr lang="en-US" b="0" dirty="0"/>
              <a:t>If you’re asking for an investment, articulate the internal rate of return.</a:t>
            </a:r>
          </a:p>
          <a:p>
            <a:endParaRPr lang="en-CA" b="1" dirty="0"/>
          </a:p>
          <a:p>
            <a:endParaRPr lang="en-CA" dirty="0"/>
          </a:p>
        </p:txBody>
      </p:sp>
      <p:sp>
        <p:nvSpPr>
          <p:cNvPr id="4" name="Espace réservé du numéro de diapositive 3"/>
          <p:cNvSpPr>
            <a:spLocks noGrp="1"/>
          </p:cNvSpPr>
          <p:nvPr>
            <p:ph type="sldNum" sz="quarter" idx="5"/>
          </p:nvPr>
        </p:nvSpPr>
        <p:spPr/>
        <p:txBody>
          <a:bodyPr/>
          <a:lstStyle/>
          <a:p>
            <a:fld id="{3B77EEAB-4961-6044-B248-3276AD095A71}" type="slidenum">
              <a:rPr lang="en-CA" smtClean="0"/>
              <a:t>14</a:t>
            </a:fld>
            <a:endParaRPr lang="en-CA" dirty="0"/>
          </a:p>
        </p:txBody>
      </p:sp>
    </p:spTree>
    <p:extLst>
      <p:ext uri="{BB962C8B-B14F-4D97-AF65-F5344CB8AC3E}">
        <p14:creationId xmlns:p14="http://schemas.microsoft.com/office/powerpoint/2010/main" val="2591362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Final slide</a:t>
            </a:r>
          </a:p>
          <a:p>
            <a:r>
              <a:rPr lang="fr-CA" dirty="0"/>
              <a:t>Don’t </a:t>
            </a:r>
            <a:r>
              <a:rPr lang="fr-CA" dirty="0" err="1"/>
              <a:t>forget</a:t>
            </a:r>
            <a:r>
              <a:rPr lang="fr-CA" dirty="0"/>
              <a:t> </a:t>
            </a:r>
            <a:r>
              <a:rPr lang="fr-CA" dirty="0" err="1"/>
              <a:t>your</a:t>
            </a:r>
            <a:r>
              <a:rPr lang="fr-CA" dirty="0"/>
              <a:t> contact information</a:t>
            </a:r>
          </a:p>
        </p:txBody>
      </p:sp>
      <p:sp>
        <p:nvSpPr>
          <p:cNvPr id="4" name="Espace réservé du numéro de diapositive 3"/>
          <p:cNvSpPr>
            <a:spLocks noGrp="1"/>
          </p:cNvSpPr>
          <p:nvPr>
            <p:ph type="sldNum" sz="quarter" idx="5"/>
          </p:nvPr>
        </p:nvSpPr>
        <p:spPr/>
        <p:txBody>
          <a:bodyPr/>
          <a:lstStyle/>
          <a:p>
            <a:fld id="{3B77EEAB-4961-6044-B248-3276AD095A71}" type="slidenum">
              <a:rPr lang="en-CA" smtClean="0"/>
              <a:t>15</a:t>
            </a:fld>
            <a:endParaRPr lang="en-CA" dirty="0"/>
          </a:p>
        </p:txBody>
      </p:sp>
    </p:spTree>
    <p:extLst>
      <p:ext uri="{BB962C8B-B14F-4D97-AF65-F5344CB8AC3E}">
        <p14:creationId xmlns:p14="http://schemas.microsoft.com/office/powerpoint/2010/main" val="1365017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r>
              <a:rPr lang="en-CA" b="1" u="none" dirty="0"/>
              <a:t>Slide 1 = Title slide</a:t>
            </a:r>
          </a:p>
          <a:p>
            <a:pPr marL="171450" indent="-171450">
              <a:buFont typeface="Arial" panose="020B0604020202020204" pitchFamily="34" charset="0"/>
              <a:buChar char="•"/>
            </a:pPr>
            <a:r>
              <a:rPr lang="en-CA" b="0" u="none" dirty="0"/>
              <a:t>The cover of your presentation. </a:t>
            </a:r>
          </a:p>
          <a:p>
            <a:pPr marL="171450" indent="-171450">
              <a:buFont typeface="Arial" panose="020B0604020202020204" pitchFamily="34" charset="0"/>
              <a:buChar char="•"/>
            </a:pPr>
            <a:r>
              <a:rPr lang="en-CA" b="0" u="none" dirty="0"/>
              <a:t>Visually stimulating</a:t>
            </a:r>
          </a:p>
          <a:p>
            <a:pPr marL="171450" indent="-171450">
              <a:buFont typeface="Arial" panose="020B0604020202020204" pitchFamily="34" charset="0"/>
              <a:buChar char="•"/>
            </a:pPr>
            <a:r>
              <a:rPr lang="en-CA" b="0" u="none" dirty="0"/>
              <a:t>A clear statement of your business brand</a:t>
            </a:r>
          </a:p>
          <a:p>
            <a:pPr marL="0" indent="0">
              <a:buFont typeface="Arial" panose="020B0604020202020204" pitchFamily="34" charset="0"/>
              <a:buNone/>
            </a:pPr>
            <a:endParaRPr lang="en-CA" dirty="0"/>
          </a:p>
          <a:p>
            <a:pPr marL="0" indent="0">
              <a:buFont typeface="Arial" panose="020B0604020202020204" pitchFamily="34" charset="0"/>
              <a:buNone/>
            </a:pPr>
            <a:r>
              <a:rPr lang="en-CA" b="1" dirty="0"/>
              <a:t>Focus on your customer</a:t>
            </a:r>
          </a:p>
          <a:p>
            <a:pPr marL="171450" indent="-171450">
              <a:buFont typeface="Arial" panose="020B0604020202020204" pitchFamily="34" charset="0"/>
              <a:buChar char="•"/>
            </a:pPr>
            <a:r>
              <a:rPr lang="en-CA" dirty="0"/>
              <a:t>Your unique selling proposition offers a solution for customers</a:t>
            </a:r>
          </a:p>
          <a:p>
            <a:pPr marL="628650" lvl="1" indent="-171450">
              <a:buFont typeface="Arial" panose="020B0604020202020204" pitchFamily="34" charset="0"/>
              <a:buChar char="•"/>
            </a:pPr>
            <a:r>
              <a:rPr lang="en-CA" dirty="0"/>
              <a:t>Example: Transforming intercity travel</a:t>
            </a:r>
          </a:p>
          <a:p>
            <a:pPr marL="628650" lvl="1" indent="-171450">
              <a:buFont typeface="Arial" panose="020B0604020202020204" pitchFamily="34" charset="0"/>
              <a:buChar char="•"/>
            </a:pPr>
            <a:r>
              <a:rPr lang="en-CA" dirty="0"/>
              <a:t>Example: Solving the inner-city housing crisis </a:t>
            </a:r>
          </a:p>
          <a:p>
            <a:endParaRPr lang="en-CA" dirty="0"/>
          </a:p>
          <a:p>
            <a:endParaRPr lang="en-CA" dirty="0"/>
          </a:p>
        </p:txBody>
      </p:sp>
      <p:sp>
        <p:nvSpPr>
          <p:cNvPr id="4" name="Espace réservé du numéro de diapositive 3"/>
          <p:cNvSpPr>
            <a:spLocks noGrp="1"/>
          </p:cNvSpPr>
          <p:nvPr>
            <p:ph type="sldNum" sz="quarter" idx="5"/>
          </p:nvPr>
        </p:nvSpPr>
        <p:spPr/>
        <p:txBody>
          <a:bodyPr/>
          <a:lstStyle/>
          <a:p>
            <a:fld id="{3B77EEAB-4961-6044-B248-3276AD095A71}" type="slidenum">
              <a:rPr lang="en-CA" smtClean="0"/>
              <a:t>3</a:t>
            </a:fld>
            <a:endParaRPr lang="en-CA" dirty="0"/>
          </a:p>
        </p:txBody>
      </p:sp>
    </p:spTree>
    <p:extLst>
      <p:ext uri="{BB962C8B-B14F-4D97-AF65-F5344CB8AC3E}">
        <p14:creationId xmlns:p14="http://schemas.microsoft.com/office/powerpoint/2010/main" val="485353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400" b="1" u="none" dirty="0"/>
              <a:t>Value proposition/Branding slide</a:t>
            </a:r>
          </a:p>
          <a:p>
            <a:endParaRPr lang="en-US" sz="1400" b="1" u="none" dirty="0"/>
          </a:p>
          <a:p>
            <a:pPr marL="285750" indent="-285750">
              <a:buFont typeface="Arial" panose="020B0604020202020204" pitchFamily="34" charset="0"/>
              <a:buChar char="•"/>
            </a:pPr>
            <a:r>
              <a:rPr lang="en-US" sz="1400" b="1" u="none" dirty="0"/>
              <a:t>Articulate </a:t>
            </a:r>
            <a:r>
              <a:rPr lang="en-US" sz="1400" b="0" u="none" dirty="0"/>
              <a:t>what you do and what you sell</a:t>
            </a:r>
          </a:p>
          <a:p>
            <a:pPr marL="285750" indent="-285750">
              <a:buFont typeface="Arial" panose="020B0604020202020204" pitchFamily="34" charset="0"/>
              <a:buChar char="•"/>
            </a:pPr>
            <a:r>
              <a:rPr lang="en-US" sz="1400" b="1" u="none" dirty="0"/>
              <a:t>Emphasize</a:t>
            </a:r>
            <a:r>
              <a:rPr lang="en-US" sz="1400" b="0" u="none" dirty="0"/>
              <a:t> the solution you are providing and how it’s unique</a:t>
            </a:r>
          </a:p>
          <a:p>
            <a:pPr marL="285750" indent="-285750">
              <a:buFont typeface="Arial" panose="020B0604020202020204" pitchFamily="34" charset="0"/>
              <a:buChar char="•"/>
            </a:pPr>
            <a:endParaRPr lang="en-US" sz="1400" b="1" u="none" dirty="0"/>
          </a:p>
          <a:p>
            <a:endParaRPr lang="en-US" sz="1400" b="1" u="none" dirty="0"/>
          </a:p>
          <a:p>
            <a:r>
              <a:rPr lang="en-US" sz="1400" b="1" u="sng" dirty="0"/>
              <a:t>Design best practices</a:t>
            </a:r>
          </a:p>
          <a:p>
            <a:endParaRPr lang="en-US" dirty="0"/>
          </a:p>
          <a:p>
            <a:r>
              <a:rPr lang="en-US" b="1" dirty="0"/>
              <a:t>Be brief</a:t>
            </a:r>
          </a:p>
          <a:p>
            <a:pPr marL="171450" indent="-171450">
              <a:buFont typeface="Arial" panose="020B0604020202020204" pitchFamily="34" charset="0"/>
              <a:buChar char="•"/>
            </a:pPr>
            <a:r>
              <a:rPr lang="en-CA" dirty="0"/>
              <a:t>Choose bullets over paragraphs</a:t>
            </a:r>
          </a:p>
          <a:p>
            <a:pPr marL="171450" indent="-171450">
              <a:buFont typeface="Arial" panose="020B0604020202020204" pitchFamily="34" charset="0"/>
              <a:buChar char="•"/>
            </a:pPr>
            <a:r>
              <a:rPr lang="en-CA" dirty="0"/>
              <a:t>Limit to 4-6 topline bullet points – you can use secondary line bullets</a:t>
            </a:r>
          </a:p>
          <a:p>
            <a:pPr marL="171450" indent="-171450">
              <a:buFont typeface="Arial" panose="020B0604020202020204" pitchFamily="34" charset="0"/>
              <a:buChar char="•"/>
            </a:pPr>
            <a:r>
              <a:rPr lang="en-CA" dirty="0"/>
              <a:t>Maximum 6-8 words per line</a:t>
            </a:r>
          </a:p>
          <a:p>
            <a:pPr marL="171450" indent="-171450">
              <a:buFont typeface="Arial" panose="020B0604020202020204" pitchFamily="34" charset="0"/>
              <a:buChar char="•"/>
            </a:pPr>
            <a:endParaRPr lang="en-CA" dirty="0"/>
          </a:p>
          <a:p>
            <a:pPr marL="0" indent="0">
              <a:buFont typeface="Arial" panose="020B0604020202020204" pitchFamily="34" charset="0"/>
              <a:buNone/>
            </a:pPr>
            <a:r>
              <a:rPr lang="en-CA" b="1" dirty="0"/>
              <a:t>Be consistent</a:t>
            </a:r>
          </a:p>
          <a:p>
            <a:pPr marL="171450" indent="-171450">
              <a:buFont typeface="Arial" panose="020B0604020202020204" pitchFamily="34" charset="0"/>
              <a:buChar char="•"/>
            </a:pPr>
            <a:r>
              <a:rPr lang="en-CA" dirty="0"/>
              <a:t>Brand colours, tone of voice, images, font, iconography throughout</a:t>
            </a:r>
          </a:p>
          <a:p>
            <a:pPr marL="171450" indent="-171450">
              <a:buFont typeface="Arial" panose="020B0604020202020204" pitchFamily="34" charset="0"/>
              <a:buChar char="•"/>
            </a:pPr>
            <a:endParaRPr lang="en-CA" dirty="0"/>
          </a:p>
          <a:p>
            <a:pPr marL="0" indent="0">
              <a:buFont typeface="Arial" panose="020B0604020202020204" pitchFamily="34" charset="0"/>
              <a:buNone/>
            </a:pPr>
            <a:r>
              <a:rPr lang="en-CA" b="1" dirty="0"/>
              <a:t>Select font size carefully</a:t>
            </a:r>
          </a:p>
          <a:p>
            <a:pPr marL="171450" indent="-171450">
              <a:buFont typeface="Arial" panose="020B0604020202020204" pitchFamily="34" charset="0"/>
              <a:buChar char="•"/>
            </a:pPr>
            <a:r>
              <a:rPr lang="en-CA" dirty="0"/>
              <a:t>No more than three font sizes</a:t>
            </a:r>
          </a:p>
          <a:p>
            <a:pPr marL="171450" indent="-171450">
              <a:buFont typeface="Arial" panose="020B0604020202020204" pitchFamily="34" charset="0"/>
              <a:buChar char="•"/>
            </a:pPr>
            <a:r>
              <a:rPr lang="en-CA" dirty="0"/>
              <a:t>Titles at 44, Subtitles at 34, bullet text at 28 to aid readability</a:t>
            </a:r>
          </a:p>
          <a:p>
            <a:pPr marL="171450" indent="-171450">
              <a:buFont typeface="Arial" panose="020B0604020202020204" pitchFamily="34" charset="0"/>
              <a:buChar char="•"/>
            </a:pPr>
            <a:endParaRPr lang="en-CA" dirty="0"/>
          </a:p>
          <a:p>
            <a:pPr marL="0" indent="0">
              <a:buFont typeface="Arial" panose="020B0604020202020204" pitchFamily="34" charset="0"/>
              <a:buNone/>
            </a:pPr>
            <a:r>
              <a:rPr lang="en-CA" b="1" dirty="0"/>
              <a:t>Use visuals to tell your story</a:t>
            </a:r>
          </a:p>
          <a:p>
            <a:pPr marL="171450" indent="-171450">
              <a:buFont typeface="Arial" panose="020B0604020202020204" pitchFamily="34" charset="0"/>
              <a:buChar char="•"/>
            </a:pPr>
            <a:r>
              <a:rPr lang="en-CA" dirty="0"/>
              <a:t>Images, icons, charts, graphs, tables, logos can be very effective to reduce wordcount and keep audience engaged</a:t>
            </a:r>
          </a:p>
          <a:p>
            <a:pPr marL="171450" indent="-171450">
              <a:buFont typeface="Arial" panose="020B0604020202020204" pitchFamily="34" charset="0"/>
              <a:buChar char="•"/>
            </a:pPr>
            <a:endParaRPr lang="en-CA" dirty="0"/>
          </a:p>
          <a:p>
            <a:pPr marL="628650" lvl="1" indent="-171450">
              <a:buFont typeface="Arial" panose="020B0604020202020204" pitchFamily="34" charset="0"/>
              <a:buChar char="•"/>
            </a:pPr>
            <a:endParaRPr lang="en-CA" dirty="0"/>
          </a:p>
          <a:p>
            <a:pPr marL="628650" lvl="1" indent="-171450">
              <a:buFont typeface="Arial" panose="020B0604020202020204" pitchFamily="34" charset="0"/>
              <a:buChar char="•"/>
            </a:pPr>
            <a:endParaRPr lang="en-CA" dirty="0"/>
          </a:p>
          <a:p>
            <a:pPr marL="171450" indent="-171450">
              <a:buFont typeface="Arial" panose="020B0604020202020204" pitchFamily="34" charset="0"/>
              <a:buChar char="•"/>
            </a:pPr>
            <a:endParaRPr lang="en-CA" dirty="0"/>
          </a:p>
          <a:p>
            <a:pPr marL="0" indent="0">
              <a:buFont typeface="Arial" panose="020B0604020202020204" pitchFamily="34" charset="0"/>
              <a:buNone/>
            </a:pPr>
            <a:endParaRPr lang="en-CA" dirty="0"/>
          </a:p>
          <a:p>
            <a:endParaRPr lang="en-CA" dirty="0"/>
          </a:p>
        </p:txBody>
      </p:sp>
      <p:sp>
        <p:nvSpPr>
          <p:cNvPr id="4" name="Espace réservé du numéro de diapositive 3"/>
          <p:cNvSpPr>
            <a:spLocks noGrp="1"/>
          </p:cNvSpPr>
          <p:nvPr>
            <p:ph type="sldNum" sz="quarter" idx="5"/>
          </p:nvPr>
        </p:nvSpPr>
        <p:spPr/>
        <p:txBody>
          <a:bodyPr/>
          <a:lstStyle/>
          <a:p>
            <a:fld id="{3B77EEAB-4961-6044-B248-3276AD095A71}" type="slidenum">
              <a:rPr lang="en-CA" smtClean="0"/>
              <a:t>4</a:t>
            </a:fld>
            <a:endParaRPr lang="en-CA" dirty="0"/>
          </a:p>
        </p:txBody>
      </p:sp>
    </p:spTree>
    <p:extLst>
      <p:ext uri="{BB962C8B-B14F-4D97-AF65-F5344CB8AC3E}">
        <p14:creationId xmlns:p14="http://schemas.microsoft.com/office/powerpoint/2010/main" val="2436523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CA" b="1" dirty="0"/>
              <a:t>More details on your solution</a:t>
            </a:r>
          </a:p>
          <a:p>
            <a:pPr marL="0" indent="0">
              <a:buFont typeface="Arial" panose="020B0604020202020204" pitchFamily="34" charset="0"/>
              <a:buNone/>
            </a:pPr>
            <a:endParaRPr lang="en-CA" dirty="0"/>
          </a:p>
          <a:p>
            <a:pPr marL="0" indent="0">
              <a:buFont typeface="Arial" panose="020B0604020202020204" pitchFamily="34" charset="0"/>
              <a:buNone/>
            </a:pPr>
            <a:r>
              <a:rPr lang="en-CA" b="1" dirty="0"/>
              <a:t>Describe solutions in a customer-focused way</a:t>
            </a:r>
          </a:p>
          <a:p>
            <a:pPr marL="0" indent="0">
              <a:buFont typeface="Arial" panose="020B0604020202020204" pitchFamily="34" charset="0"/>
              <a:buNone/>
            </a:pPr>
            <a:r>
              <a:rPr lang="en-CA" dirty="0"/>
              <a:t>Explain how your solution meets customer needs, rather than what your product does</a:t>
            </a:r>
          </a:p>
          <a:p>
            <a:pPr marL="1085850" lvl="2" indent="-171450">
              <a:buFont typeface="Arial" panose="020B0604020202020204" pitchFamily="34" charset="0"/>
              <a:buChar char="•"/>
            </a:pPr>
            <a:r>
              <a:rPr lang="en-CA" dirty="0"/>
              <a:t>Faster uploads</a:t>
            </a:r>
          </a:p>
          <a:p>
            <a:pPr marL="1085850" lvl="2" indent="-171450">
              <a:buFont typeface="Arial" panose="020B0604020202020204" pitchFamily="34" charset="0"/>
              <a:buChar char="•"/>
            </a:pPr>
            <a:r>
              <a:rPr lang="en-CA" dirty="0"/>
              <a:t>Reduced administration time</a:t>
            </a:r>
          </a:p>
          <a:p>
            <a:pPr marL="1085850" lvl="2" indent="-171450">
              <a:buFont typeface="Arial" panose="020B0604020202020204" pitchFamily="34" charset="0"/>
              <a:buChar char="•"/>
            </a:pPr>
            <a:r>
              <a:rPr lang="en-CA" dirty="0"/>
              <a:t>Improved water quality</a:t>
            </a:r>
          </a:p>
          <a:p>
            <a:endParaRPr lang="en-CA" dirty="0"/>
          </a:p>
          <a:p>
            <a:r>
              <a:rPr lang="en-US" sz="11200" dirty="0"/>
              <a:t>Product-to-market fit</a:t>
            </a:r>
          </a:p>
          <a:p>
            <a:pPr lvl="1"/>
            <a:r>
              <a:rPr lang="en-US" sz="11200" dirty="0"/>
              <a:t>Explain how your product meets customer needs</a:t>
            </a:r>
          </a:p>
          <a:p>
            <a:endParaRPr lang="en-CA" dirty="0"/>
          </a:p>
          <a:p>
            <a:endParaRPr lang="en-US" dirty="0"/>
          </a:p>
        </p:txBody>
      </p:sp>
      <p:sp>
        <p:nvSpPr>
          <p:cNvPr id="4" name="Slide Number Placeholder 3"/>
          <p:cNvSpPr>
            <a:spLocks noGrp="1"/>
          </p:cNvSpPr>
          <p:nvPr>
            <p:ph type="sldNum" sz="quarter" idx="5"/>
          </p:nvPr>
        </p:nvSpPr>
        <p:spPr/>
        <p:txBody>
          <a:bodyPr/>
          <a:lstStyle/>
          <a:p>
            <a:fld id="{3B77EEAB-4961-6044-B248-3276AD095A71}" type="slidenum">
              <a:rPr lang="en-CA" smtClean="0"/>
              <a:t>5</a:t>
            </a:fld>
            <a:endParaRPr lang="en-CA" dirty="0"/>
          </a:p>
        </p:txBody>
      </p:sp>
    </p:spTree>
    <p:extLst>
      <p:ext uri="{BB962C8B-B14F-4D97-AF65-F5344CB8AC3E}">
        <p14:creationId xmlns:p14="http://schemas.microsoft.com/office/powerpoint/2010/main" val="1217248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Target market</a:t>
            </a:r>
          </a:p>
          <a:p>
            <a:endParaRPr lang="en-US" dirty="0"/>
          </a:p>
          <a:p>
            <a:pPr marL="171450" indent="-171450">
              <a:buFont typeface="Arial" panose="020B0604020202020204" pitchFamily="34" charset="0"/>
              <a:buChar char="•"/>
            </a:pPr>
            <a:r>
              <a:rPr lang="en-US" b="1" dirty="0"/>
              <a:t>Clearly identify your customers</a:t>
            </a:r>
          </a:p>
          <a:p>
            <a:pPr marL="628650" lvl="1" indent="-171450">
              <a:buFont typeface="Arial" panose="020B0604020202020204" pitchFamily="34" charset="0"/>
              <a:buChar char="•"/>
            </a:pPr>
            <a:r>
              <a:rPr lang="en-US" dirty="0"/>
              <a:t>Size of market</a:t>
            </a:r>
          </a:p>
          <a:p>
            <a:pPr marL="628650" lvl="1" indent="-171450">
              <a:buFont typeface="Arial" panose="020B0604020202020204" pitchFamily="34" charset="0"/>
              <a:buChar char="•"/>
            </a:pPr>
            <a:r>
              <a:rPr lang="en-US" dirty="0"/>
              <a:t>Geographic location</a:t>
            </a:r>
          </a:p>
          <a:p>
            <a:pPr marL="628650" lvl="1" indent="-171450">
              <a:buFont typeface="Arial" panose="020B0604020202020204" pitchFamily="34" charset="0"/>
              <a:buChar char="•"/>
            </a:pPr>
            <a:r>
              <a:rPr lang="en-US" dirty="0"/>
              <a:t>Partner organizations</a:t>
            </a:r>
          </a:p>
          <a:p>
            <a:pPr marL="628650" lvl="1" indent="-171450">
              <a:buFont typeface="Arial" panose="020B0604020202020204" pitchFamily="34" charset="0"/>
              <a:buChar char="•"/>
            </a:pPr>
            <a:r>
              <a:rPr lang="en-US" dirty="0"/>
              <a:t>Billings per customer</a:t>
            </a:r>
          </a:p>
          <a:p>
            <a:pPr marL="171450" indent="-171450">
              <a:buFont typeface="Arial" panose="020B0604020202020204" pitchFamily="34" charset="0"/>
              <a:buChar char="•"/>
            </a:pPr>
            <a:r>
              <a:rPr lang="en-US" b="1" dirty="0"/>
              <a:t>If needed, include a subsequent slide to</a:t>
            </a:r>
            <a:r>
              <a:rPr lang="en-US"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Highlight success to date</a:t>
            </a:r>
          </a:p>
          <a:p>
            <a:pPr marL="628650" lvl="1" indent="-171450">
              <a:buFont typeface="Arial" panose="020B0604020202020204" pitchFamily="34" charset="0"/>
              <a:buChar char="•"/>
            </a:pPr>
            <a:r>
              <a:rPr lang="en-US" dirty="0"/>
              <a:t>Showcase partners or company founders (may save for later)</a:t>
            </a:r>
          </a:p>
          <a:p>
            <a:pPr marL="628650" lvl="1" indent="-171450">
              <a:buFont typeface="Arial" panose="020B0604020202020204" pitchFamily="34" charset="0"/>
              <a:buChar char="•"/>
            </a:pPr>
            <a:r>
              <a:rPr lang="en-US" dirty="0"/>
              <a:t>Historical reasons you found this solution</a:t>
            </a:r>
            <a:endParaRPr lang="en-CA" dirty="0"/>
          </a:p>
          <a:p>
            <a:endParaRPr lang="en-US" dirty="0"/>
          </a:p>
        </p:txBody>
      </p:sp>
      <p:sp>
        <p:nvSpPr>
          <p:cNvPr id="4" name="Slide Number Placeholder 3"/>
          <p:cNvSpPr>
            <a:spLocks noGrp="1"/>
          </p:cNvSpPr>
          <p:nvPr>
            <p:ph type="sldNum" sz="quarter" idx="5"/>
          </p:nvPr>
        </p:nvSpPr>
        <p:spPr/>
        <p:txBody>
          <a:bodyPr/>
          <a:lstStyle/>
          <a:p>
            <a:fld id="{3B77EEAB-4961-6044-B248-3276AD095A71}" type="slidenum">
              <a:rPr lang="en-CA" smtClean="0"/>
              <a:t>6</a:t>
            </a:fld>
            <a:endParaRPr lang="en-CA" dirty="0"/>
          </a:p>
        </p:txBody>
      </p:sp>
    </p:spTree>
    <p:extLst>
      <p:ext uri="{BB962C8B-B14F-4D97-AF65-F5344CB8AC3E}">
        <p14:creationId xmlns:p14="http://schemas.microsoft.com/office/powerpoint/2010/main" val="3337293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Competitor comparison</a:t>
            </a:r>
          </a:p>
          <a:p>
            <a:endParaRPr lang="en-US" dirty="0"/>
          </a:p>
          <a:p>
            <a:pPr marL="171450" indent="-171450">
              <a:buFont typeface="Arial" panose="020B0604020202020204" pitchFamily="34" charset="0"/>
              <a:buChar char="•"/>
            </a:pPr>
            <a:r>
              <a:rPr lang="en-US" dirty="0"/>
              <a:t>Contrast your strengths with competitor shortcomings </a:t>
            </a:r>
          </a:p>
          <a:p>
            <a:pPr marL="171450" indent="-171450">
              <a:buFont typeface="Arial" panose="020B0604020202020204" pitchFamily="34" charset="0"/>
              <a:buChar char="•"/>
            </a:pPr>
            <a:r>
              <a:rPr lang="en-US" dirty="0"/>
              <a:t>Illustrate a gap in the market</a:t>
            </a:r>
          </a:p>
          <a:p>
            <a:pPr marL="171450" indent="-171450">
              <a:buFont typeface="Arial" panose="020B0604020202020204" pitchFamily="34" charset="0"/>
              <a:buChar char="•"/>
            </a:pPr>
            <a:r>
              <a:rPr lang="en-US" dirty="0"/>
              <a:t>Use a chart, iconography or other visuals to tell the story</a:t>
            </a:r>
          </a:p>
          <a:p>
            <a:endParaRPr lang="en-CA" dirty="0"/>
          </a:p>
        </p:txBody>
      </p:sp>
      <p:sp>
        <p:nvSpPr>
          <p:cNvPr id="4" name="Espace réservé du numéro de diapositive 3"/>
          <p:cNvSpPr>
            <a:spLocks noGrp="1"/>
          </p:cNvSpPr>
          <p:nvPr>
            <p:ph type="sldNum" sz="quarter" idx="5"/>
          </p:nvPr>
        </p:nvSpPr>
        <p:spPr/>
        <p:txBody>
          <a:bodyPr/>
          <a:lstStyle/>
          <a:p>
            <a:fld id="{3B77EEAB-4961-6044-B248-3276AD095A71}" type="slidenum">
              <a:rPr lang="en-CA" smtClean="0"/>
              <a:t>7</a:t>
            </a:fld>
            <a:endParaRPr lang="en-CA" dirty="0"/>
          </a:p>
        </p:txBody>
      </p:sp>
    </p:spTree>
    <p:extLst>
      <p:ext uri="{BB962C8B-B14F-4D97-AF65-F5344CB8AC3E}">
        <p14:creationId xmlns:p14="http://schemas.microsoft.com/office/powerpoint/2010/main" val="3376844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1" dirty="0"/>
              <a:t>Case study</a:t>
            </a:r>
            <a:endParaRPr lang="en-US" dirty="0"/>
          </a:p>
          <a:p>
            <a:pPr marL="171450" indent="-171450">
              <a:buFont typeface="Arial" panose="020B0604020202020204" pitchFamily="34" charset="0"/>
              <a:buChar char="•"/>
            </a:pPr>
            <a:r>
              <a:rPr lang="en-CA" dirty="0"/>
              <a:t>Demonstrate how your product solved a problem for a client (use multiple slides, if necessary) – USE THIS ONLY IF YOU HAVE A CASE STUDY</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endParaRPr lang="en-CA" dirty="0"/>
          </a:p>
          <a:p>
            <a:endParaRPr lang="en-CA" dirty="0"/>
          </a:p>
        </p:txBody>
      </p:sp>
      <p:sp>
        <p:nvSpPr>
          <p:cNvPr id="4" name="Espace réservé du numéro de diapositive 3"/>
          <p:cNvSpPr>
            <a:spLocks noGrp="1"/>
          </p:cNvSpPr>
          <p:nvPr>
            <p:ph type="sldNum" sz="quarter" idx="5"/>
          </p:nvPr>
        </p:nvSpPr>
        <p:spPr/>
        <p:txBody>
          <a:bodyPr/>
          <a:lstStyle/>
          <a:p>
            <a:fld id="{3B77EEAB-4961-6044-B248-3276AD095A71}" type="slidenum">
              <a:rPr lang="en-CA" smtClean="0"/>
              <a:t>8</a:t>
            </a:fld>
            <a:endParaRPr lang="en-CA" dirty="0"/>
          </a:p>
        </p:txBody>
      </p:sp>
    </p:spTree>
    <p:extLst>
      <p:ext uri="{BB962C8B-B14F-4D97-AF65-F5344CB8AC3E}">
        <p14:creationId xmlns:p14="http://schemas.microsoft.com/office/powerpoint/2010/main" val="1066617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1" dirty="0"/>
              <a:t>Customer relationships</a:t>
            </a:r>
          </a:p>
          <a:p>
            <a:pPr marL="171450" indent="-171450">
              <a:buFont typeface="Arial" panose="020B0604020202020204" pitchFamily="34" charset="0"/>
              <a:buChar char="•"/>
            </a:pPr>
            <a:r>
              <a:rPr lang="en-US" dirty="0"/>
              <a:t>Select descriptive testimonials from customers or partners that illustrate how you solved a customer challenge.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Use more than one slide, if needed, to avoid crowding</a:t>
            </a:r>
          </a:p>
          <a:p>
            <a:endParaRPr lang="en-CA" dirty="0"/>
          </a:p>
        </p:txBody>
      </p:sp>
      <p:sp>
        <p:nvSpPr>
          <p:cNvPr id="4" name="Espace réservé du numéro de diapositive 3"/>
          <p:cNvSpPr>
            <a:spLocks noGrp="1"/>
          </p:cNvSpPr>
          <p:nvPr>
            <p:ph type="sldNum" sz="quarter" idx="5"/>
          </p:nvPr>
        </p:nvSpPr>
        <p:spPr/>
        <p:txBody>
          <a:bodyPr/>
          <a:lstStyle/>
          <a:p>
            <a:fld id="{3B77EEAB-4961-6044-B248-3276AD095A71}" type="slidenum">
              <a:rPr lang="en-CA" smtClean="0"/>
              <a:t>9</a:t>
            </a:fld>
            <a:endParaRPr lang="en-CA" dirty="0"/>
          </a:p>
        </p:txBody>
      </p:sp>
    </p:spTree>
    <p:extLst>
      <p:ext uri="{BB962C8B-B14F-4D97-AF65-F5344CB8AC3E}">
        <p14:creationId xmlns:p14="http://schemas.microsoft.com/office/powerpoint/2010/main" val="2864929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Current sales and marketing</a:t>
            </a:r>
          </a:p>
          <a:p>
            <a:endParaRPr lang="en-US" dirty="0"/>
          </a:p>
          <a:p>
            <a:pPr marL="171450" indent="-171450">
              <a:buFont typeface="Arial" panose="020B0604020202020204" pitchFamily="34" charset="0"/>
              <a:buChar char="•"/>
            </a:pPr>
            <a:r>
              <a:rPr lang="en-US" dirty="0"/>
              <a:t>Explain how you reach customers</a:t>
            </a:r>
          </a:p>
          <a:p>
            <a:pPr marL="171450" indent="-171450">
              <a:buFont typeface="Arial" panose="020B0604020202020204" pitchFamily="34" charset="0"/>
              <a:buChar char="•"/>
            </a:pPr>
            <a:r>
              <a:rPr lang="en-US" dirty="0"/>
              <a:t>Describe your main distribution channels or partners</a:t>
            </a:r>
          </a:p>
          <a:p>
            <a:pPr marL="171450" indent="-171450">
              <a:buFont typeface="Arial" panose="020B0604020202020204" pitchFamily="34" charset="0"/>
              <a:buChar char="•"/>
            </a:pPr>
            <a:r>
              <a:rPr lang="en-US" dirty="0"/>
              <a:t>Illustrate the type of content you use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bg1"/>
                </a:solidFill>
              </a:rPr>
              <a:t>Direct impact of various marketing efforts based on your KPIs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If relevant, you can present your churn rate, customer acquisition cost and customer lifetime value here.  </a:t>
            </a:r>
            <a:endParaRPr lang="en-CA"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dirty="0">
              <a:solidFill>
                <a:schemeClr val="bg1"/>
              </a:solidFill>
            </a:endParaRPr>
          </a:p>
          <a:p>
            <a:pPr marL="171450" indent="-171450">
              <a:buFont typeface="Arial" panose="020B0604020202020204" pitchFamily="34" charset="0"/>
              <a:buChar char="•"/>
            </a:pPr>
            <a:endParaRPr lang="en-CA" dirty="0"/>
          </a:p>
          <a:p>
            <a:endParaRPr lang="en-US" dirty="0"/>
          </a:p>
        </p:txBody>
      </p:sp>
      <p:sp>
        <p:nvSpPr>
          <p:cNvPr id="4" name="Slide Number Placeholder 3"/>
          <p:cNvSpPr>
            <a:spLocks noGrp="1"/>
          </p:cNvSpPr>
          <p:nvPr>
            <p:ph type="sldNum" sz="quarter" idx="5"/>
          </p:nvPr>
        </p:nvSpPr>
        <p:spPr/>
        <p:txBody>
          <a:bodyPr/>
          <a:lstStyle/>
          <a:p>
            <a:fld id="{3B77EEAB-4961-6044-B248-3276AD095A71}" type="slidenum">
              <a:rPr lang="en-CA" smtClean="0"/>
              <a:t>10</a:t>
            </a:fld>
            <a:endParaRPr lang="en-CA" dirty="0"/>
          </a:p>
        </p:txBody>
      </p:sp>
    </p:spTree>
    <p:extLst>
      <p:ext uri="{BB962C8B-B14F-4D97-AF65-F5344CB8AC3E}">
        <p14:creationId xmlns:p14="http://schemas.microsoft.com/office/powerpoint/2010/main" val="2778751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0000" y="935302"/>
            <a:ext cx="7620000" cy="1989667"/>
          </a:xfrm>
        </p:spPr>
        <p:txBody>
          <a:bodyPr anchor="b"/>
          <a:lstStyle>
            <a:lvl1pPr algn="ctr">
              <a:defRPr sz="5000"/>
            </a:lvl1pPr>
          </a:lstStyle>
          <a:p>
            <a:r>
              <a:rPr lang="en-US" smtClean="0"/>
              <a:t>Click to edit Master title style</a:t>
            </a:r>
            <a:endParaRPr lang="en-US"/>
          </a:p>
        </p:txBody>
      </p:sp>
      <p:sp>
        <p:nvSpPr>
          <p:cNvPr id="3" name="Subtitle 2"/>
          <p:cNvSpPr>
            <a:spLocks noGrp="1"/>
          </p:cNvSpPr>
          <p:nvPr>
            <p:ph type="subTitle" idx="1"/>
          </p:nvPr>
        </p:nvSpPr>
        <p:spPr>
          <a:xfrm>
            <a:off x="1270000" y="3001698"/>
            <a:ext cx="7620000" cy="1379802"/>
          </a:xfrm>
        </p:spPr>
        <p:txBody>
          <a:bodyPr/>
          <a:lstStyle>
            <a:lvl1pPr marL="0" indent="0" algn="ctr">
              <a:buNone/>
              <a:defRPr sz="2000"/>
            </a:lvl1pPr>
            <a:lvl2pPr marL="380985" indent="0" algn="ctr">
              <a:buNone/>
              <a:defRPr sz="1667"/>
            </a:lvl2pPr>
            <a:lvl3pPr marL="761970" indent="0" algn="ctr">
              <a:buNone/>
              <a:defRPr sz="1500"/>
            </a:lvl3pPr>
            <a:lvl4pPr marL="1142954" indent="0" algn="ctr">
              <a:buNone/>
              <a:defRPr sz="1333"/>
            </a:lvl4pPr>
            <a:lvl5pPr marL="1523939" indent="0" algn="ctr">
              <a:buNone/>
              <a:defRPr sz="1333"/>
            </a:lvl5pPr>
            <a:lvl6pPr marL="1904924" indent="0" algn="ctr">
              <a:buNone/>
              <a:defRPr sz="1333"/>
            </a:lvl6pPr>
            <a:lvl7pPr marL="2285909" indent="0" algn="ctr">
              <a:buNone/>
              <a:defRPr sz="1333"/>
            </a:lvl7pPr>
            <a:lvl8pPr marL="2666893" indent="0" algn="ctr">
              <a:buNone/>
              <a:defRPr sz="1333"/>
            </a:lvl8pPr>
            <a:lvl9pPr marL="3047878" indent="0" algn="ctr">
              <a:buNone/>
              <a:defRPr sz="1333"/>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070C9B-52A4-4B94-A947-D9B622BF24CC}" type="datetimeFigureOut">
              <a:rPr lang="en-US" smtClean="0"/>
              <a:t>9/19/2023</a:t>
            </a:fld>
            <a:endParaRPr lang="en-US"/>
          </a:p>
        </p:txBody>
      </p:sp>
      <p:sp>
        <p:nvSpPr>
          <p:cNvPr id="5" name="Footer Placeholder 4"/>
          <p:cNvSpPr>
            <a:spLocks noGrp="1"/>
          </p:cNvSpPr>
          <p:nvPr>
            <p:ph type="ftr" sz="quarter" idx="11"/>
          </p:nvPr>
        </p:nvSpPr>
        <p:spPr/>
        <p:txBody>
          <a:bodyPr/>
          <a:lstStyle/>
          <a:p>
            <a:r>
              <a:rPr lang="en-CA" smtClean="0"/>
              <a:t>Source: Insert source here</a:t>
            </a:r>
            <a:endParaRPr lang="en-CA" dirty="0"/>
          </a:p>
        </p:txBody>
      </p:sp>
      <p:sp>
        <p:nvSpPr>
          <p:cNvPr id="6" name="Slide Number Placeholder 5"/>
          <p:cNvSpPr>
            <a:spLocks noGrp="1"/>
          </p:cNvSpPr>
          <p:nvPr>
            <p:ph type="sldNum" sz="quarter" idx="12"/>
          </p:nvPr>
        </p:nvSpPr>
        <p:spPr/>
        <p:txBody>
          <a:bodyPr/>
          <a:lstStyle/>
          <a:p>
            <a:fld id="{0C712164-8E65-4ECB-8BD6-12C52A379538}" type="slidenum">
              <a:rPr lang="en-US" smtClean="0"/>
              <a:t>‹#›</a:t>
            </a:fld>
            <a:endParaRPr lang="en-US"/>
          </a:p>
        </p:txBody>
      </p:sp>
    </p:spTree>
    <p:extLst>
      <p:ext uri="{BB962C8B-B14F-4D97-AF65-F5344CB8AC3E}">
        <p14:creationId xmlns:p14="http://schemas.microsoft.com/office/powerpoint/2010/main" val="33536521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070C9B-52A4-4B94-A947-D9B622BF24CC}" type="datetimeFigureOut">
              <a:rPr lang="en-US" smtClean="0"/>
              <a:t>9/19/2023</a:t>
            </a:fld>
            <a:endParaRPr lang="en-US"/>
          </a:p>
        </p:txBody>
      </p:sp>
      <p:sp>
        <p:nvSpPr>
          <p:cNvPr id="5" name="Footer Placeholder 4"/>
          <p:cNvSpPr>
            <a:spLocks noGrp="1"/>
          </p:cNvSpPr>
          <p:nvPr>
            <p:ph type="ftr" sz="quarter" idx="11"/>
          </p:nvPr>
        </p:nvSpPr>
        <p:spPr/>
        <p:txBody>
          <a:bodyPr/>
          <a:lstStyle/>
          <a:p>
            <a:r>
              <a:rPr lang="en-CA" smtClean="0"/>
              <a:t>Source: Insert source here</a:t>
            </a:r>
            <a:endParaRPr lang="en-CA" dirty="0"/>
          </a:p>
        </p:txBody>
      </p:sp>
      <p:sp>
        <p:nvSpPr>
          <p:cNvPr id="6" name="Slide Number Placeholder 5"/>
          <p:cNvSpPr>
            <a:spLocks noGrp="1"/>
          </p:cNvSpPr>
          <p:nvPr>
            <p:ph type="sldNum" sz="quarter" idx="12"/>
          </p:nvPr>
        </p:nvSpPr>
        <p:spPr/>
        <p:txBody>
          <a:bodyPr/>
          <a:lstStyle/>
          <a:p>
            <a:fld id="{0C712164-8E65-4ECB-8BD6-12C52A379538}" type="slidenum">
              <a:rPr lang="en-US" smtClean="0"/>
              <a:t>‹#›</a:t>
            </a:fld>
            <a:endParaRPr lang="en-US"/>
          </a:p>
        </p:txBody>
      </p:sp>
    </p:spTree>
    <p:extLst>
      <p:ext uri="{BB962C8B-B14F-4D97-AF65-F5344CB8AC3E}">
        <p14:creationId xmlns:p14="http://schemas.microsoft.com/office/powerpoint/2010/main" val="386125843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304271"/>
            <a:ext cx="2190750" cy="484319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8500" y="304271"/>
            <a:ext cx="6445250" cy="484319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070C9B-52A4-4B94-A947-D9B622BF24CC}" type="datetimeFigureOut">
              <a:rPr lang="en-US" smtClean="0"/>
              <a:t>9/19/2023</a:t>
            </a:fld>
            <a:endParaRPr lang="en-US"/>
          </a:p>
        </p:txBody>
      </p:sp>
      <p:sp>
        <p:nvSpPr>
          <p:cNvPr id="5" name="Footer Placeholder 4"/>
          <p:cNvSpPr>
            <a:spLocks noGrp="1"/>
          </p:cNvSpPr>
          <p:nvPr>
            <p:ph type="ftr" sz="quarter" idx="11"/>
          </p:nvPr>
        </p:nvSpPr>
        <p:spPr/>
        <p:txBody>
          <a:bodyPr/>
          <a:lstStyle/>
          <a:p>
            <a:r>
              <a:rPr lang="en-CA" smtClean="0"/>
              <a:t>Source: Insert source here</a:t>
            </a:r>
            <a:endParaRPr lang="en-CA" dirty="0"/>
          </a:p>
        </p:txBody>
      </p:sp>
      <p:sp>
        <p:nvSpPr>
          <p:cNvPr id="6" name="Slide Number Placeholder 5"/>
          <p:cNvSpPr>
            <a:spLocks noGrp="1"/>
          </p:cNvSpPr>
          <p:nvPr>
            <p:ph type="sldNum" sz="quarter" idx="12"/>
          </p:nvPr>
        </p:nvSpPr>
        <p:spPr/>
        <p:txBody>
          <a:bodyPr/>
          <a:lstStyle/>
          <a:p>
            <a:fld id="{0C712164-8E65-4ECB-8BD6-12C52A379538}" type="slidenum">
              <a:rPr lang="en-US" smtClean="0"/>
              <a:t>‹#›</a:t>
            </a:fld>
            <a:endParaRPr lang="en-US"/>
          </a:p>
        </p:txBody>
      </p:sp>
    </p:spTree>
    <p:extLst>
      <p:ext uri="{BB962C8B-B14F-4D97-AF65-F5344CB8AC3E}">
        <p14:creationId xmlns:p14="http://schemas.microsoft.com/office/powerpoint/2010/main" val="326724787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over, Back Cover">
    <p:bg>
      <p:bgPr>
        <a:solidFill>
          <a:schemeClr val="tx1"/>
        </a:solidFill>
        <a:effectLst/>
      </p:bgPr>
    </p:bg>
    <p:spTree>
      <p:nvGrpSpPr>
        <p:cNvPr id="1" name=""/>
        <p:cNvGrpSpPr/>
        <p:nvPr/>
      </p:nvGrpSpPr>
      <p:grpSpPr>
        <a:xfrm>
          <a:off x="0" y="0"/>
          <a:ext cx="0" cy="0"/>
          <a:chOff x="0" y="0"/>
          <a:chExt cx="0" cy="0"/>
        </a:xfrm>
      </p:grpSpPr>
      <p:sp>
        <p:nvSpPr>
          <p:cNvPr id="12" name="TextBox 11"/>
          <p:cNvSpPr txBox="1">
            <a:spLocks noChangeArrowheads="1"/>
          </p:cNvSpPr>
          <p:nvPr userDrawn="1"/>
        </p:nvSpPr>
        <p:spPr bwMode="auto">
          <a:xfrm>
            <a:off x="9565583" y="5358008"/>
            <a:ext cx="594430" cy="192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nchorCtr="0">
            <a:no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fld id="{69F2A69A-8C5B-4563-A5B5-4471195CD7EC}" type="slidenum">
              <a:rPr lang="en-AU" sz="1333" b="1" smtClean="0">
                <a:solidFill>
                  <a:schemeClr val="bg1"/>
                </a:solidFill>
              </a:rPr>
              <a:pPr algn="ctr"/>
              <a:t>‹#›</a:t>
            </a:fld>
            <a:endParaRPr lang="en-CA" sz="1333" b="1" baseline="0" noProof="0" dirty="0">
              <a:solidFill>
                <a:schemeClr val="bg1"/>
              </a:solidFill>
            </a:endParaRPr>
          </a:p>
        </p:txBody>
      </p:sp>
      <p:sp>
        <p:nvSpPr>
          <p:cNvPr id="5" name="Title 2">
            <a:extLst>
              <a:ext uri="{FF2B5EF4-FFF2-40B4-BE49-F238E27FC236}">
                <a16:creationId xmlns:a16="http://schemas.microsoft.com/office/drawing/2014/main" id="{97839A93-28A7-1140-BE5F-2AA0EAA9B1C1}"/>
              </a:ext>
            </a:extLst>
          </p:cNvPr>
          <p:cNvSpPr>
            <a:spLocks noGrp="1"/>
          </p:cNvSpPr>
          <p:nvPr>
            <p:ph type="title"/>
          </p:nvPr>
        </p:nvSpPr>
        <p:spPr>
          <a:xfrm>
            <a:off x="391582" y="790896"/>
            <a:ext cx="8600000" cy="1948474"/>
          </a:xfrm>
        </p:spPr>
        <p:txBody>
          <a:bodyPr anchor="b" anchorCtr="0"/>
          <a:lstStyle>
            <a:lvl1pPr>
              <a:lnSpc>
                <a:spcPct val="80000"/>
              </a:lnSpc>
              <a:defRPr sz="6000">
                <a:solidFill>
                  <a:srgbClr val="FFFFFF"/>
                </a:solidFill>
                <a:latin typeface="Arial Black"/>
                <a:cs typeface="Arial Black"/>
              </a:defRPr>
            </a:lvl1pPr>
          </a:lstStyle>
          <a:p>
            <a:r>
              <a:rPr lang="en-CA" noProof="0" dirty="0"/>
              <a:t>Click to edit Master title style</a:t>
            </a:r>
          </a:p>
        </p:txBody>
      </p:sp>
      <p:sp>
        <p:nvSpPr>
          <p:cNvPr id="6" name="Footer Placeholder 3">
            <a:extLst>
              <a:ext uri="{FF2B5EF4-FFF2-40B4-BE49-F238E27FC236}">
                <a16:creationId xmlns:a16="http://schemas.microsoft.com/office/drawing/2014/main" id="{80406DA4-A150-8A46-AC0F-D745A0B3CD78}"/>
              </a:ext>
            </a:extLst>
          </p:cNvPr>
          <p:cNvSpPr>
            <a:spLocks noGrp="1"/>
          </p:cNvSpPr>
          <p:nvPr>
            <p:ph type="ftr" sz="quarter" idx="10"/>
          </p:nvPr>
        </p:nvSpPr>
        <p:spPr>
          <a:xfrm>
            <a:off x="389796" y="5232500"/>
            <a:ext cx="4400000" cy="304271"/>
          </a:xfrm>
        </p:spPr>
        <p:txBody>
          <a:bodyPr/>
          <a:lstStyle>
            <a:lvl1pPr>
              <a:defRPr>
                <a:solidFill>
                  <a:srgbClr val="FFFFFF"/>
                </a:solidFill>
              </a:defRPr>
            </a:lvl1pPr>
          </a:lstStyle>
          <a:p>
            <a:r>
              <a:rPr lang="en-CA" dirty="0"/>
              <a:t>Source: Insert source here</a:t>
            </a:r>
          </a:p>
        </p:txBody>
      </p:sp>
      <p:sp>
        <p:nvSpPr>
          <p:cNvPr id="7" name="Subtitle 2">
            <a:extLst>
              <a:ext uri="{FF2B5EF4-FFF2-40B4-BE49-F238E27FC236}">
                <a16:creationId xmlns:a16="http://schemas.microsoft.com/office/drawing/2014/main" id="{5D42FAA4-1DB9-BE42-8807-B71D427D0D00}"/>
              </a:ext>
            </a:extLst>
          </p:cNvPr>
          <p:cNvSpPr>
            <a:spLocks noGrp="1"/>
          </p:cNvSpPr>
          <p:nvPr>
            <p:ph type="subTitle" idx="14"/>
          </p:nvPr>
        </p:nvSpPr>
        <p:spPr>
          <a:xfrm>
            <a:off x="392400" y="2771769"/>
            <a:ext cx="8599182" cy="600215"/>
          </a:xfrm>
        </p:spPr>
        <p:txBody>
          <a:bodyPr lIns="0" tIns="0" rIns="0" bIns="0">
            <a:noAutofit/>
          </a:bodyPr>
          <a:lstStyle>
            <a:lvl1pPr marL="0" indent="0" algn="l">
              <a:spcBef>
                <a:spcPts val="0"/>
              </a:spcBef>
              <a:buNone/>
              <a:defRPr sz="2800" b="0" baseline="0">
                <a:solidFill>
                  <a:schemeClr val="bg1"/>
                </a:solidFill>
              </a:defRPr>
            </a:lvl1pPr>
            <a:lvl2pPr marL="507995" indent="0" algn="ctr">
              <a:buNone/>
              <a:defRPr sz="2222"/>
            </a:lvl2pPr>
            <a:lvl3pPr marL="1015990" indent="0" algn="ctr">
              <a:buNone/>
              <a:defRPr sz="2000"/>
            </a:lvl3pPr>
            <a:lvl4pPr marL="1523985" indent="0" algn="ctr">
              <a:buNone/>
              <a:defRPr sz="1778"/>
            </a:lvl4pPr>
            <a:lvl5pPr marL="2031980" indent="0" algn="ctr">
              <a:buNone/>
              <a:defRPr sz="1778"/>
            </a:lvl5pPr>
            <a:lvl6pPr marL="2539975" indent="0" algn="ctr">
              <a:buNone/>
              <a:defRPr sz="1778"/>
            </a:lvl6pPr>
            <a:lvl7pPr marL="3047970" indent="0" algn="ctr">
              <a:buNone/>
              <a:defRPr sz="1778"/>
            </a:lvl7pPr>
            <a:lvl8pPr marL="3555964" indent="0" algn="ctr">
              <a:buNone/>
              <a:defRPr sz="1778"/>
            </a:lvl8pPr>
            <a:lvl9pPr marL="4063959" indent="0" algn="ctr">
              <a:buNone/>
              <a:defRPr sz="1778"/>
            </a:lvl9pPr>
          </a:lstStyle>
          <a:p>
            <a:r>
              <a:rPr lang="en-CA" noProof="0" dirty="0"/>
              <a:t>Click to edit Master subtitle style</a:t>
            </a:r>
          </a:p>
        </p:txBody>
      </p:sp>
    </p:spTree>
    <p:extLst>
      <p:ext uri="{BB962C8B-B14F-4D97-AF65-F5344CB8AC3E}">
        <p14:creationId xmlns:p14="http://schemas.microsoft.com/office/powerpoint/2010/main" val="2771803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One Image, One Divider">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5476889" y="357195"/>
            <a:ext cx="4291541" cy="837152"/>
          </a:xfrm>
        </p:spPr>
        <p:txBody>
          <a:bodyPr>
            <a:spAutoFit/>
          </a:bodyPr>
          <a:lstStyle>
            <a:lvl1pPr>
              <a:defRPr baseline="0">
                <a:solidFill>
                  <a:schemeClr val="bg1"/>
                </a:solidFill>
              </a:defRPr>
            </a:lvl1pPr>
          </a:lstStyle>
          <a:p>
            <a:r>
              <a:rPr lang="en-CA" dirty="0"/>
              <a:t>Click to edit </a:t>
            </a:r>
            <a:br>
              <a:rPr lang="en-CA" dirty="0"/>
            </a:br>
            <a:r>
              <a:rPr lang="en-CA" dirty="0"/>
              <a:t>Master title style</a:t>
            </a:r>
          </a:p>
        </p:txBody>
      </p:sp>
      <p:sp>
        <p:nvSpPr>
          <p:cNvPr id="10" name="Picture Placeholder 2"/>
          <p:cNvSpPr>
            <a:spLocks noGrp="1" noChangeAspect="1"/>
          </p:cNvSpPr>
          <p:nvPr>
            <p:ph type="pic" idx="1" hasCustomPrompt="1"/>
          </p:nvPr>
        </p:nvSpPr>
        <p:spPr>
          <a:xfrm>
            <a:off x="22" y="0"/>
            <a:ext cx="5079999" cy="5715000"/>
          </a:xfrm>
          <a:solidFill>
            <a:srgbClr val="DFDFE0"/>
          </a:solidFill>
        </p:spPr>
        <p:txBody>
          <a:bodyPr tIns="0" anchor="t">
            <a:normAutofit/>
          </a:bodyPr>
          <a:lstStyle>
            <a:lvl1pPr marL="0" indent="0" algn="ctr">
              <a:spcBef>
                <a:spcPts val="667"/>
              </a:spcBef>
              <a:buFont typeface="Arial"/>
              <a:buNone/>
              <a:defRPr sz="2444" b="0" baseline="0"/>
            </a:lvl1pPr>
            <a:lvl2pPr marL="507995" indent="0">
              <a:buNone/>
              <a:defRPr sz="3111"/>
            </a:lvl2pPr>
            <a:lvl3pPr marL="1015990" indent="0">
              <a:buNone/>
              <a:defRPr sz="2667"/>
            </a:lvl3pPr>
            <a:lvl4pPr marL="1523985" indent="0">
              <a:buNone/>
              <a:defRPr sz="2222"/>
            </a:lvl4pPr>
            <a:lvl5pPr marL="2031980" indent="0">
              <a:buNone/>
              <a:defRPr sz="2222"/>
            </a:lvl5pPr>
            <a:lvl6pPr marL="2539975" indent="0">
              <a:buNone/>
              <a:defRPr sz="2222"/>
            </a:lvl6pPr>
            <a:lvl7pPr marL="3047970" indent="0">
              <a:buNone/>
              <a:defRPr sz="2222"/>
            </a:lvl7pPr>
            <a:lvl8pPr marL="3555964" indent="0">
              <a:buNone/>
              <a:defRPr sz="2222"/>
            </a:lvl8pPr>
            <a:lvl9pPr marL="4063959" indent="0">
              <a:buNone/>
              <a:defRPr sz="2222"/>
            </a:lvl9pPr>
          </a:lstStyle>
          <a:p>
            <a:r>
              <a:rPr lang="en-CA" dirty="0"/>
              <a:t>Click on the icon below </a:t>
            </a:r>
            <a:br>
              <a:rPr lang="en-CA" dirty="0"/>
            </a:br>
            <a:r>
              <a:rPr lang="en-CA" dirty="0"/>
              <a:t>to add an image to this shape</a:t>
            </a:r>
          </a:p>
          <a:p>
            <a:r>
              <a:rPr lang="en-CA" dirty="0"/>
              <a:t>Entrepreneur (Colour)</a:t>
            </a:r>
          </a:p>
        </p:txBody>
      </p:sp>
      <p:sp>
        <p:nvSpPr>
          <p:cNvPr id="12" name="TextBox 11"/>
          <p:cNvSpPr txBox="1">
            <a:spLocks noChangeArrowheads="1"/>
          </p:cNvSpPr>
          <p:nvPr userDrawn="1"/>
        </p:nvSpPr>
        <p:spPr bwMode="auto">
          <a:xfrm>
            <a:off x="9560278" y="5358008"/>
            <a:ext cx="599722" cy="192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nchorCtr="0">
            <a:no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fld id="{69F2A69A-8C5B-4563-A5B5-4471195CD7EC}" type="slidenum">
              <a:rPr lang="en-AU" sz="1333" b="1" baseline="0" smtClean="0">
                <a:solidFill>
                  <a:schemeClr val="bg1"/>
                </a:solidFill>
              </a:rPr>
              <a:pPr algn="ctr"/>
              <a:t>‹#›</a:t>
            </a:fld>
            <a:endParaRPr lang="en-CA" sz="1333" b="1" baseline="0" noProof="0" dirty="0">
              <a:solidFill>
                <a:schemeClr val="bg1"/>
              </a:solidFill>
            </a:endParaRPr>
          </a:p>
        </p:txBody>
      </p:sp>
      <p:sp>
        <p:nvSpPr>
          <p:cNvPr id="7" name="Content Placeholder 3">
            <a:extLst>
              <a:ext uri="{FF2B5EF4-FFF2-40B4-BE49-F238E27FC236}">
                <a16:creationId xmlns:a16="http://schemas.microsoft.com/office/drawing/2014/main" id="{C8A32FC1-760E-EC4C-9184-B3BC1413ED3C}"/>
              </a:ext>
            </a:extLst>
          </p:cNvPr>
          <p:cNvSpPr>
            <a:spLocks noGrp="1"/>
          </p:cNvSpPr>
          <p:nvPr>
            <p:ph sz="half" idx="2"/>
          </p:nvPr>
        </p:nvSpPr>
        <p:spPr>
          <a:xfrm>
            <a:off x="5476889" y="1894743"/>
            <a:ext cx="4291541" cy="3582000"/>
          </a:xfrm>
          <a:prstGeom prst="rect">
            <a:avLst/>
          </a:prstGeom>
        </p:spPr>
        <p:txBody>
          <a:bodyPr/>
          <a:lstStyle>
            <a:lvl1pPr marL="228600" indent="-228600">
              <a:buClr>
                <a:schemeClr val="bg2"/>
              </a:buClr>
              <a:buSzPct val="90000"/>
              <a:buFont typeface="Wingdings" pitchFamily="2" charset="2"/>
              <a:buChar char="§"/>
              <a:defRPr sz="2400" baseline="0">
                <a:solidFill>
                  <a:schemeClr val="bg1"/>
                </a:solidFill>
              </a:defRPr>
            </a:lvl1pPr>
            <a:lvl2pPr>
              <a:buClr>
                <a:schemeClr val="bg2"/>
              </a:buClr>
              <a:defRPr sz="2200" baseline="0">
                <a:solidFill>
                  <a:schemeClr val="bg1"/>
                </a:solidFill>
              </a:defRPr>
            </a:lvl2pPr>
            <a:lvl3pPr>
              <a:buClr>
                <a:schemeClr val="bg2"/>
              </a:buClr>
              <a:defRPr sz="2000" baseline="0">
                <a:solidFill>
                  <a:schemeClr val="bg1"/>
                </a:solidFill>
              </a:defRPr>
            </a:lvl3pPr>
            <a:lvl4pPr>
              <a:buClr>
                <a:schemeClr val="bg2"/>
              </a:buClr>
              <a:defRPr sz="1800" baseline="0">
                <a:solidFill>
                  <a:schemeClr val="bg1"/>
                </a:solidFill>
              </a:defRPr>
            </a:lvl4pPr>
            <a:lvl5pPr>
              <a:buClr>
                <a:schemeClr val="bg2"/>
              </a:buClr>
              <a:defRPr sz="1600" baseline="0">
                <a:solidFill>
                  <a:schemeClr val="bg1"/>
                </a:solidFill>
              </a:defRPr>
            </a:lvl5pPr>
            <a:lvl6pPr>
              <a:defRPr sz="2000"/>
            </a:lvl6pPr>
            <a:lvl7pPr>
              <a:defRPr sz="2000"/>
            </a:lvl7pPr>
            <a:lvl8pPr>
              <a:defRPr sz="2000"/>
            </a:lvl8pPr>
            <a:lvl9pPr>
              <a:defRPr sz="20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8" name="Text Placeholder 4">
            <a:extLst>
              <a:ext uri="{FF2B5EF4-FFF2-40B4-BE49-F238E27FC236}">
                <a16:creationId xmlns:a16="http://schemas.microsoft.com/office/drawing/2014/main" id="{80F594B5-1228-3742-AA10-9C374C0834ED}"/>
              </a:ext>
            </a:extLst>
          </p:cNvPr>
          <p:cNvSpPr>
            <a:spLocks noGrp="1"/>
          </p:cNvSpPr>
          <p:nvPr>
            <p:ph type="body" sz="quarter" idx="13" hasCustomPrompt="1"/>
          </p:nvPr>
        </p:nvSpPr>
        <p:spPr>
          <a:xfrm>
            <a:off x="5458254" y="1321200"/>
            <a:ext cx="4291542" cy="304699"/>
          </a:xfrm>
        </p:spPr>
        <p:txBody>
          <a:bodyPr>
            <a:spAutoFit/>
          </a:bodyPr>
          <a:lstStyle>
            <a:lvl1pPr marL="0" indent="0">
              <a:buNone/>
              <a:defRPr b="0" baseline="0">
                <a:solidFill>
                  <a:schemeClr val="bg2"/>
                </a:solidFill>
              </a:defRPr>
            </a:lvl1pPr>
          </a:lstStyle>
          <a:p>
            <a:pPr lvl="0"/>
            <a:r>
              <a:rPr lang="en-CA" noProof="0" dirty="0"/>
              <a:t>Click to add subtitle</a:t>
            </a:r>
          </a:p>
        </p:txBody>
      </p:sp>
    </p:spTree>
    <p:extLst>
      <p:ext uri="{BB962C8B-B14F-4D97-AF65-F5344CB8AC3E}">
        <p14:creationId xmlns:p14="http://schemas.microsoft.com/office/powerpoint/2010/main" val="2388885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One Image, One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279321" y="1490400"/>
            <a:ext cx="4483807" cy="3582000"/>
          </a:xfrm>
          <a:prstGeom prst="rect">
            <a:avLst/>
          </a:prstGeom>
        </p:spPr>
        <p:txBody>
          <a:bodyPr/>
          <a:lstStyle>
            <a:lvl1pPr>
              <a:defRPr sz="2400" baseline="0"/>
            </a:lvl1pPr>
            <a:lvl2pPr>
              <a:defRPr sz="2200" baseline="0"/>
            </a:lvl2pPr>
            <a:lvl3pPr>
              <a:defRPr sz="2000" baseline="0"/>
            </a:lvl3pPr>
            <a:lvl4pPr>
              <a:defRPr sz="1800" baseline="0"/>
            </a:lvl4pPr>
            <a:lvl5pPr>
              <a:defRPr sz="1600" baseline="0"/>
            </a:lvl5pPr>
            <a:lvl6pPr>
              <a:defRPr sz="2000"/>
            </a:lvl6pPr>
            <a:lvl7pPr>
              <a:defRPr sz="2000"/>
            </a:lvl7pPr>
            <a:lvl8pPr>
              <a:defRPr sz="2000"/>
            </a:lvl8pPr>
            <a:lvl9pPr>
              <a:defRPr sz="20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5" name="Title 4"/>
          <p:cNvSpPr>
            <a:spLocks noGrp="1"/>
          </p:cNvSpPr>
          <p:nvPr>
            <p:ph type="title"/>
          </p:nvPr>
        </p:nvSpPr>
        <p:spPr/>
        <p:txBody>
          <a:bodyPr/>
          <a:lstStyle/>
          <a:p>
            <a:r>
              <a:rPr lang="fr-CA"/>
              <a:t>Click to edit Master title style</a:t>
            </a:r>
            <a:endParaRPr lang="en-CA"/>
          </a:p>
        </p:txBody>
      </p:sp>
      <p:sp>
        <p:nvSpPr>
          <p:cNvPr id="6" name="Footer Placeholder 5"/>
          <p:cNvSpPr>
            <a:spLocks noGrp="1"/>
          </p:cNvSpPr>
          <p:nvPr>
            <p:ph type="ftr" sz="quarter" idx="10"/>
          </p:nvPr>
        </p:nvSpPr>
        <p:spPr/>
        <p:txBody>
          <a:bodyPr/>
          <a:lstStyle/>
          <a:p>
            <a:r>
              <a:rPr lang="en-CA" dirty="0"/>
              <a:t>Source: Insert source here</a:t>
            </a:r>
          </a:p>
        </p:txBody>
      </p:sp>
      <p:sp>
        <p:nvSpPr>
          <p:cNvPr id="8" name="Picture Placeholder 6">
            <a:extLst>
              <a:ext uri="{FF2B5EF4-FFF2-40B4-BE49-F238E27FC236}">
                <a16:creationId xmlns:a16="http://schemas.microsoft.com/office/drawing/2014/main" id="{D7C8A04D-4788-F945-9907-3550280C28FA}"/>
              </a:ext>
            </a:extLst>
          </p:cNvPr>
          <p:cNvSpPr>
            <a:spLocks noGrp="1"/>
          </p:cNvSpPr>
          <p:nvPr>
            <p:ph type="pic" sz="quarter" idx="11" hasCustomPrompt="1"/>
          </p:nvPr>
        </p:nvSpPr>
        <p:spPr>
          <a:xfrm>
            <a:off x="396872" y="1490400"/>
            <a:ext cx="4479636" cy="3582000"/>
          </a:xfrm>
          <a:solidFill>
            <a:srgbClr val="DFDFE0"/>
          </a:solidFill>
        </p:spPr>
        <p:txBody>
          <a:bodyPr/>
          <a:lstStyle>
            <a:lvl1pPr marL="0" indent="0" algn="ctr">
              <a:buFontTx/>
              <a:buNone/>
              <a:defRPr/>
            </a:lvl1pPr>
          </a:lstStyle>
          <a:p>
            <a:r>
              <a:rPr lang="en-US"/>
              <a:t>Click on the icon below to add an image to this shape</a:t>
            </a:r>
          </a:p>
        </p:txBody>
      </p:sp>
    </p:spTree>
    <p:extLst>
      <p:ext uri="{BB962C8B-B14F-4D97-AF65-F5344CB8AC3E}">
        <p14:creationId xmlns:p14="http://schemas.microsoft.com/office/powerpoint/2010/main" val="25568885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One Content, One Char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96872" y="1490400"/>
            <a:ext cx="4483807" cy="3582000"/>
          </a:xfrm>
          <a:prstGeom prst="rect">
            <a:avLst/>
          </a:prstGeom>
        </p:spPr>
        <p:txBody>
          <a:bodyPr/>
          <a:lstStyle>
            <a:lvl1pPr>
              <a:defRPr sz="22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5" name="Title 4"/>
          <p:cNvSpPr>
            <a:spLocks noGrp="1"/>
          </p:cNvSpPr>
          <p:nvPr>
            <p:ph type="title"/>
          </p:nvPr>
        </p:nvSpPr>
        <p:spPr/>
        <p:txBody>
          <a:bodyPr/>
          <a:lstStyle/>
          <a:p>
            <a:r>
              <a:rPr lang="fr-CA"/>
              <a:t>Click to edit Master title style</a:t>
            </a:r>
            <a:endParaRPr lang="en-CA"/>
          </a:p>
        </p:txBody>
      </p:sp>
      <p:sp>
        <p:nvSpPr>
          <p:cNvPr id="6" name="Footer Placeholder 5"/>
          <p:cNvSpPr>
            <a:spLocks noGrp="1"/>
          </p:cNvSpPr>
          <p:nvPr>
            <p:ph type="ftr" sz="quarter" idx="10"/>
          </p:nvPr>
        </p:nvSpPr>
        <p:spPr/>
        <p:txBody>
          <a:bodyPr/>
          <a:lstStyle/>
          <a:p>
            <a:r>
              <a:rPr lang="en-CA" dirty="0"/>
              <a:t>Source: Insert source here</a:t>
            </a:r>
          </a:p>
        </p:txBody>
      </p:sp>
      <p:sp>
        <p:nvSpPr>
          <p:cNvPr id="7" name="Chart Placeholder 7">
            <a:extLst>
              <a:ext uri="{FF2B5EF4-FFF2-40B4-BE49-F238E27FC236}">
                <a16:creationId xmlns:a16="http://schemas.microsoft.com/office/drawing/2014/main" id="{44D152FF-02F4-BC48-888C-F79156F0E7D7}"/>
              </a:ext>
            </a:extLst>
          </p:cNvPr>
          <p:cNvSpPr>
            <a:spLocks noGrp="1"/>
          </p:cNvSpPr>
          <p:nvPr>
            <p:ph type="chart" sz="quarter" idx="13"/>
          </p:nvPr>
        </p:nvSpPr>
        <p:spPr>
          <a:xfrm>
            <a:off x="5279323" y="1490400"/>
            <a:ext cx="4487333" cy="3581999"/>
          </a:xfrm>
        </p:spPr>
        <p:txBody>
          <a:bodyPr/>
          <a:lstStyle>
            <a:lvl1pPr>
              <a:defRPr>
                <a:solidFill>
                  <a:schemeClr val="tx1"/>
                </a:solidFill>
              </a:defRPr>
            </a:lvl1pPr>
          </a:lstStyle>
          <a:p>
            <a:endParaRPr lang="en-CA" dirty="0"/>
          </a:p>
        </p:txBody>
      </p:sp>
    </p:spTree>
    <p:extLst>
      <p:ext uri="{BB962C8B-B14F-4D97-AF65-F5344CB8AC3E}">
        <p14:creationId xmlns:p14="http://schemas.microsoft.com/office/powerpoint/2010/main" val="296538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One Content, One Tabl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96872" y="1490400"/>
            <a:ext cx="4483807" cy="3582000"/>
          </a:xfrm>
          <a:prstGeom prst="rect">
            <a:avLst/>
          </a:prstGeom>
        </p:spPr>
        <p:txBody>
          <a:bodyPr/>
          <a:lstStyle>
            <a:lvl1pPr>
              <a:defRPr sz="22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5" name="Title 4"/>
          <p:cNvSpPr>
            <a:spLocks noGrp="1"/>
          </p:cNvSpPr>
          <p:nvPr>
            <p:ph type="title"/>
          </p:nvPr>
        </p:nvSpPr>
        <p:spPr/>
        <p:txBody>
          <a:bodyPr/>
          <a:lstStyle/>
          <a:p>
            <a:r>
              <a:rPr lang="fr-CA"/>
              <a:t>Click to edit Master title style</a:t>
            </a:r>
            <a:endParaRPr lang="en-CA"/>
          </a:p>
        </p:txBody>
      </p:sp>
      <p:sp>
        <p:nvSpPr>
          <p:cNvPr id="6" name="Footer Placeholder 5"/>
          <p:cNvSpPr>
            <a:spLocks noGrp="1"/>
          </p:cNvSpPr>
          <p:nvPr>
            <p:ph type="ftr" sz="quarter" idx="10"/>
          </p:nvPr>
        </p:nvSpPr>
        <p:spPr/>
        <p:txBody>
          <a:bodyPr/>
          <a:lstStyle/>
          <a:p>
            <a:r>
              <a:rPr lang="en-CA" dirty="0"/>
              <a:t>Source: Insert source here</a:t>
            </a:r>
          </a:p>
        </p:txBody>
      </p:sp>
      <p:sp>
        <p:nvSpPr>
          <p:cNvPr id="8" name="Table Placeholder 2">
            <a:extLst>
              <a:ext uri="{FF2B5EF4-FFF2-40B4-BE49-F238E27FC236}">
                <a16:creationId xmlns:a16="http://schemas.microsoft.com/office/drawing/2014/main" id="{08D57F72-B5E8-2E4C-BD20-DE8C86321FA1}"/>
              </a:ext>
            </a:extLst>
          </p:cNvPr>
          <p:cNvSpPr>
            <a:spLocks noGrp="1"/>
          </p:cNvSpPr>
          <p:nvPr>
            <p:ph type="tbl" sz="quarter" idx="14"/>
          </p:nvPr>
        </p:nvSpPr>
        <p:spPr>
          <a:xfrm>
            <a:off x="5275794" y="1490401"/>
            <a:ext cx="4487333" cy="3581998"/>
          </a:xfrm>
        </p:spPr>
        <p:txBody>
          <a:bodyPr/>
          <a:lstStyle/>
          <a:p>
            <a:endParaRPr lang="en-US"/>
          </a:p>
        </p:txBody>
      </p:sp>
    </p:spTree>
    <p:extLst>
      <p:ext uri="{BB962C8B-B14F-4D97-AF65-F5344CB8AC3E}">
        <p14:creationId xmlns:p14="http://schemas.microsoft.com/office/powerpoint/2010/main" val="65996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wo Charts, No Subhead">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391586" y="1412801"/>
            <a:ext cx="4487333" cy="3646564"/>
          </a:xfrm>
        </p:spPr>
        <p:txBody>
          <a:bodyPr/>
          <a:lstStyle>
            <a:lvl1pPr>
              <a:defRPr>
                <a:solidFill>
                  <a:schemeClr val="tx1"/>
                </a:solidFill>
              </a:defRPr>
            </a:lvl1pPr>
          </a:lstStyle>
          <a:p>
            <a:endParaRPr lang="en-CA" dirty="0"/>
          </a:p>
        </p:txBody>
      </p:sp>
      <p:sp>
        <p:nvSpPr>
          <p:cNvPr id="10" name="Chart Placeholder 9"/>
          <p:cNvSpPr>
            <a:spLocks noGrp="1"/>
          </p:cNvSpPr>
          <p:nvPr>
            <p:ph type="chart" sz="quarter" idx="14"/>
          </p:nvPr>
        </p:nvSpPr>
        <p:spPr>
          <a:xfrm>
            <a:off x="5279320" y="1412801"/>
            <a:ext cx="4485569" cy="3646564"/>
          </a:xfrm>
        </p:spPr>
        <p:txBody>
          <a:bodyPr/>
          <a:lstStyle>
            <a:lvl1pPr>
              <a:defRPr>
                <a:solidFill>
                  <a:schemeClr val="tx1"/>
                </a:solidFill>
              </a:defRPr>
            </a:lvl1pPr>
          </a:lstStyle>
          <a:p>
            <a:endParaRPr lang="en-CA" dirty="0"/>
          </a:p>
        </p:txBody>
      </p:sp>
      <p:sp>
        <p:nvSpPr>
          <p:cNvPr id="4" name="Title 3"/>
          <p:cNvSpPr>
            <a:spLocks noGrp="1"/>
          </p:cNvSpPr>
          <p:nvPr>
            <p:ph type="title"/>
          </p:nvPr>
        </p:nvSpPr>
        <p:spPr/>
        <p:txBody>
          <a:bodyPr/>
          <a:lstStyle/>
          <a:p>
            <a:r>
              <a:rPr lang="fr-CA" dirty="0"/>
              <a:t>Click to </a:t>
            </a:r>
            <a:r>
              <a:rPr lang="fr-CA" dirty="0" err="1"/>
              <a:t>edit</a:t>
            </a:r>
            <a:r>
              <a:rPr lang="fr-CA" dirty="0"/>
              <a:t> Master </a:t>
            </a:r>
            <a:r>
              <a:rPr lang="fr-CA" dirty="0" err="1"/>
              <a:t>title</a:t>
            </a:r>
            <a:r>
              <a:rPr lang="fr-CA" dirty="0"/>
              <a:t> style</a:t>
            </a:r>
            <a:endParaRPr lang="en-CA" dirty="0"/>
          </a:p>
        </p:txBody>
      </p:sp>
      <p:sp>
        <p:nvSpPr>
          <p:cNvPr id="6" name="Footer Placeholder 5"/>
          <p:cNvSpPr>
            <a:spLocks noGrp="1"/>
          </p:cNvSpPr>
          <p:nvPr>
            <p:ph type="ftr" sz="quarter" idx="15"/>
          </p:nvPr>
        </p:nvSpPr>
        <p:spPr/>
        <p:txBody>
          <a:bodyPr/>
          <a:lstStyle>
            <a:lvl1pPr>
              <a:defRPr>
                <a:solidFill>
                  <a:schemeClr val="tx1"/>
                </a:solidFill>
              </a:defRPr>
            </a:lvl1pPr>
          </a:lstStyle>
          <a:p>
            <a:r>
              <a:rPr lang="en-CA" dirty="0"/>
              <a:t>Source: Insert source here</a:t>
            </a:r>
          </a:p>
        </p:txBody>
      </p:sp>
    </p:spTree>
    <p:extLst>
      <p:ext uri="{BB962C8B-B14F-4D97-AF65-F5344CB8AC3E}">
        <p14:creationId xmlns:p14="http://schemas.microsoft.com/office/powerpoint/2010/main" val="33308780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hree Images,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p>
        </p:txBody>
      </p:sp>
      <p:sp>
        <p:nvSpPr>
          <p:cNvPr id="3" name="Content Placeholder 2"/>
          <p:cNvSpPr>
            <a:spLocks noGrp="1"/>
          </p:cNvSpPr>
          <p:nvPr>
            <p:ph sz="half" idx="1"/>
          </p:nvPr>
        </p:nvSpPr>
        <p:spPr>
          <a:xfrm>
            <a:off x="1369955" y="3682374"/>
            <a:ext cx="2247917" cy="1347348"/>
          </a:xfrm>
          <a:prstGeom prst="rect">
            <a:avLst/>
          </a:prstGeom>
        </p:spPr>
        <p:txBody>
          <a:bodyPr rIns="108000"/>
          <a:lstStyle>
            <a:lvl1pPr marL="0" indent="0" algn="ctr">
              <a:buNone/>
              <a:defRPr sz="2200"/>
            </a:lvl1pPr>
            <a:lvl2pPr marL="191998">
              <a:defRPr sz="1800"/>
            </a:lvl2pPr>
            <a:lvl3pPr marL="495995">
              <a:defRPr sz="1600"/>
            </a:lvl3pPr>
            <a:lvl4pPr marL="655993">
              <a:defRPr sz="1400"/>
            </a:lvl4pPr>
            <a:lvl5pPr marL="859991">
              <a:defRPr sz="1200"/>
            </a:lvl5pPr>
            <a:lvl6pPr>
              <a:defRPr sz="2000"/>
            </a:lvl6pPr>
            <a:lvl7pPr>
              <a:defRPr sz="2000"/>
            </a:lvl7pPr>
            <a:lvl8pPr>
              <a:defRPr sz="2000"/>
            </a:lvl8pPr>
            <a:lvl9pPr>
              <a:defRPr sz="2000"/>
            </a:lvl9pPr>
          </a:lstStyle>
          <a:p>
            <a:pPr lvl="0"/>
            <a:r>
              <a:rPr lang="en-CA" dirty="0"/>
              <a:t>Click to edit Master text styles</a:t>
            </a:r>
          </a:p>
        </p:txBody>
      </p:sp>
      <p:sp>
        <p:nvSpPr>
          <p:cNvPr id="5" name="Footer Placeholder 4"/>
          <p:cNvSpPr>
            <a:spLocks noGrp="1"/>
          </p:cNvSpPr>
          <p:nvPr>
            <p:ph type="ftr" sz="quarter" idx="15"/>
          </p:nvPr>
        </p:nvSpPr>
        <p:spPr/>
        <p:txBody>
          <a:bodyPr/>
          <a:lstStyle/>
          <a:p>
            <a:r>
              <a:rPr lang="en-CA" dirty="0"/>
              <a:t>Source: Insert source here</a:t>
            </a:r>
          </a:p>
        </p:txBody>
      </p:sp>
      <p:sp>
        <p:nvSpPr>
          <p:cNvPr id="10" name="Content Placeholder 2">
            <a:extLst>
              <a:ext uri="{FF2B5EF4-FFF2-40B4-BE49-F238E27FC236}">
                <a16:creationId xmlns:a16="http://schemas.microsoft.com/office/drawing/2014/main" id="{48B0224B-AF58-5E44-BB70-9CFF2C7BADB2}"/>
              </a:ext>
            </a:extLst>
          </p:cNvPr>
          <p:cNvSpPr>
            <a:spLocks noGrp="1"/>
          </p:cNvSpPr>
          <p:nvPr>
            <p:ph sz="half" idx="16"/>
          </p:nvPr>
        </p:nvSpPr>
        <p:spPr>
          <a:xfrm>
            <a:off x="3956042" y="3682374"/>
            <a:ext cx="2247917" cy="1347348"/>
          </a:xfrm>
          <a:prstGeom prst="rect">
            <a:avLst/>
          </a:prstGeom>
        </p:spPr>
        <p:txBody>
          <a:bodyPr rIns="108000"/>
          <a:lstStyle>
            <a:lvl1pPr marL="0" indent="0" algn="ctr">
              <a:buNone/>
              <a:defRPr sz="2200"/>
            </a:lvl1pPr>
            <a:lvl2pPr marL="191998">
              <a:defRPr sz="1800"/>
            </a:lvl2pPr>
            <a:lvl3pPr marL="495995">
              <a:defRPr sz="1600"/>
            </a:lvl3pPr>
            <a:lvl4pPr marL="655993">
              <a:defRPr sz="1400"/>
            </a:lvl4pPr>
            <a:lvl5pPr marL="859991">
              <a:defRPr sz="1200"/>
            </a:lvl5pPr>
            <a:lvl6pPr>
              <a:defRPr sz="2000"/>
            </a:lvl6pPr>
            <a:lvl7pPr>
              <a:defRPr sz="2000"/>
            </a:lvl7pPr>
            <a:lvl8pPr>
              <a:defRPr sz="2000"/>
            </a:lvl8pPr>
            <a:lvl9pPr>
              <a:defRPr sz="2000"/>
            </a:lvl9pPr>
          </a:lstStyle>
          <a:p>
            <a:pPr lvl="0"/>
            <a:r>
              <a:rPr lang="en-CA" dirty="0"/>
              <a:t>Click to edit Master text styles</a:t>
            </a:r>
          </a:p>
        </p:txBody>
      </p:sp>
      <p:sp>
        <p:nvSpPr>
          <p:cNvPr id="11" name="Content Placeholder 2">
            <a:extLst>
              <a:ext uri="{FF2B5EF4-FFF2-40B4-BE49-F238E27FC236}">
                <a16:creationId xmlns:a16="http://schemas.microsoft.com/office/drawing/2014/main" id="{AB080BFF-F62A-7541-B808-D9512BFA29AF}"/>
              </a:ext>
            </a:extLst>
          </p:cNvPr>
          <p:cNvSpPr>
            <a:spLocks noGrp="1"/>
          </p:cNvSpPr>
          <p:nvPr>
            <p:ph sz="half" idx="17"/>
          </p:nvPr>
        </p:nvSpPr>
        <p:spPr>
          <a:xfrm>
            <a:off x="6536565" y="3682372"/>
            <a:ext cx="2247917" cy="1347349"/>
          </a:xfrm>
          <a:prstGeom prst="rect">
            <a:avLst/>
          </a:prstGeom>
        </p:spPr>
        <p:txBody>
          <a:bodyPr rIns="108000"/>
          <a:lstStyle>
            <a:lvl1pPr marL="0" indent="0" algn="ctr">
              <a:buNone/>
              <a:defRPr sz="2200"/>
            </a:lvl1pPr>
            <a:lvl2pPr marL="191998">
              <a:defRPr sz="1800"/>
            </a:lvl2pPr>
            <a:lvl3pPr marL="495995">
              <a:defRPr sz="1600"/>
            </a:lvl3pPr>
            <a:lvl4pPr marL="655993">
              <a:defRPr sz="1400"/>
            </a:lvl4pPr>
            <a:lvl5pPr marL="859991">
              <a:defRPr sz="1200"/>
            </a:lvl5pPr>
            <a:lvl6pPr>
              <a:defRPr sz="2000"/>
            </a:lvl6pPr>
            <a:lvl7pPr>
              <a:defRPr sz="2000"/>
            </a:lvl7pPr>
            <a:lvl8pPr>
              <a:defRPr sz="2000"/>
            </a:lvl8pPr>
            <a:lvl9pPr>
              <a:defRPr sz="2000"/>
            </a:lvl9pPr>
          </a:lstStyle>
          <a:p>
            <a:pPr lvl="0"/>
            <a:r>
              <a:rPr lang="en-CA" dirty="0"/>
              <a:t>Click to edit Master text styles</a:t>
            </a:r>
          </a:p>
        </p:txBody>
      </p:sp>
      <p:sp>
        <p:nvSpPr>
          <p:cNvPr id="14" name="Picture Placeholder 7">
            <a:extLst>
              <a:ext uri="{FF2B5EF4-FFF2-40B4-BE49-F238E27FC236}">
                <a16:creationId xmlns:a16="http://schemas.microsoft.com/office/drawing/2014/main" id="{2A1E6F5D-0F6F-0043-BEA3-F803CC03CDF3}"/>
              </a:ext>
            </a:extLst>
          </p:cNvPr>
          <p:cNvSpPr>
            <a:spLocks noGrp="1"/>
          </p:cNvSpPr>
          <p:nvPr>
            <p:ph type="pic" sz="quarter" idx="18"/>
          </p:nvPr>
        </p:nvSpPr>
        <p:spPr>
          <a:xfrm>
            <a:off x="1569988" y="1630156"/>
            <a:ext cx="1847850" cy="1849438"/>
          </a:xfrm>
          <a:prstGeom prst="rect">
            <a:avLst/>
          </a:prstGeom>
          <a:solidFill>
            <a:srgbClr val="DFDFE0"/>
          </a:solidFill>
        </p:spPr>
        <p:txBody>
          <a:bodyPr/>
          <a:lstStyle>
            <a:lvl1pPr marL="0" indent="0" algn="ctr">
              <a:buFontTx/>
              <a:buNone/>
              <a:defRPr/>
            </a:lvl1pPr>
          </a:lstStyle>
          <a:p>
            <a:endParaRPr lang="en-US"/>
          </a:p>
        </p:txBody>
      </p:sp>
      <p:sp>
        <p:nvSpPr>
          <p:cNvPr id="12" name="Picture Placeholder 7">
            <a:extLst>
              <a:ext uri="{FF2B5EF4-FFF2-40B4-BE49-F238E27FC236}">
                <a16:creationId xmlns:a16="http://schemas.microsoft.com/office/drawing/2014/main" id="{A3ADA699-F59A-A840-BD9F-326C84D67109}"/>
              </a:ext>
            </a:extLst>
          </p:cNvPr>
          <p:cNvSpPr>
            <a:spLocks noGrp="1"/>
          </p:cNvSpPr>
          <p:nvPr>
            <p:ph type="pic" sz="quarter" idx="19"/>
          </p:nvPr>
        </p:nvSpPr>
        <p:spPr>
          <a:xfrm>
            <a:off x="4156075" y="1610642"/>
            <a:ext cx="1847850" cy="1849438"/>
          </a:xfrm>
          <a:prstGeom prst="rect">
            <a:avLst/>
          </a:prstGeom>
          <a:solidFill>
            <a:srgbClr val="DFDFE0"/>
          </a:solidFill>
        </p:spPr>
        <p:txBody>
          <a:bodyPr/>
          <a:lstStyle>
            <a:lvl1pPr marL="0" indent="0" algn="ctr">
              <a:buFontTx/>
              <a:buNone/>
              <a:defRPr/>
            </a:lvl1pPr>
          </a:lstStyle>
          <a:p>
            <a:endParaRPr lang="en-US"/>
          </a:p>
        </p:txBody>
      </p:sp>
      <p:sp>
        <p:nvSpPr>
          <p:cNvPr id="13" name="Picture Placeholder 7">
            <a:extLst>
              <a:ext uri="{FF2B5EF4-FFF2-40B4-BE49-F238E27FC236}">
                <a16:creationId xmlns:a16="http://schemas.microsoft.com/office/drawing/2014/main" id="{9E2BC0DA-6801-0148-B283-FEADD2A0B2BC}"/>
              </a:ext>
            </a:extLst>
          </p:cNvPr>
          <p:cNvSpPr>
            <a:spLocks noGrp="1"/>
          </p:cNvSpPr>
          <p:nvPr>
            <p:ph type="pic" sz="quarter" idx="20"/>
          </p:nvPr>
        </p:nvSpPr>
        <p:spPr>
          <a:xfrm>
            <a:off x="6736598" y="1610642"/>
            <a:ext cx="1847850" cy="1849438"/>
          </a:xfrm>
          <a:prstGeom prst="rect">
            <a:avLst/>
          </a:prstGeom>
          <a:solidFill>
            <a:srgbClr val="DFDFE0"/>
          </a:solidFill>
        </p:spPr>
        <p:txBody>
          <a:bodyPr/>
          <a:lstStyle>
            <a:lvl1pPr marL="0" indent="0" algn="ctr">
              <a:buFontTx/>
              <a:buNone/>
              <a:defRPr/>
            </a:lvl1pPr>
          </a:lstStyle>
          <a:p>
            <a:endParaRPr lang="en-US"/>
          </a:p>
        </p:txBody>
      </p:sp>
    </p:spTree>
    <p:extLst>
      <p:ext uri="{BB962C8B-B14F-4D97-AF65-F5344CB8AC3E}">
        <p14:creationId xmlns:p14="http://schemas.microsoft.com/office/powerpoint/2010/main" val="37605363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One Table, One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277556" y="1490400"/>
            <a:ext cx="4483807" cy="3582000"/>
          </a:xfrm>
          <a:prstGeom prst="rect">
            <a:avLst/>
          </a:prstGeom>
        </p:spPr>
        <p:txBody>
          <a:bodyPr/>
          <a:lstStyle>
            <a:lvl1pPr>
              <a:defRPr sz="22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5" name="Title 4"/>
          <p:cNvSpPr>
            <a:spLocks noGrp="1"/>
          </p:cNvSpPr>
          <p:nvPr>
            <p:ph type="title"/>
          </p:nvPr>
        </p:nvSpPr>
        <p:spPr>
          <a:xfrm>
            <a:off x="391582" y="289645"/>
            <a:ext cx="8600000" cy="921111"/>
          </a:xfrm>
        </p:spPr>
        <p:txBody>
          <a:bodyPr/>
          <a:lstStyle/>
          <a:p>
            <a:r>
              <a:rPr lang="fr-CA"/>
              <a:t>Click to edit Master title style</a:t>
            </a:r>
            <a:endParaRPr lang="en-CA"/>
          </a:p>
        </p:txBody>
      </p:sp>
      <p:sp>
        <p:nvSpPr>
          <p:cNvPr id="6" name="Footer Placeholder 5"/>
          <p:cNvSpPr>
            <a:spLocks noGrp="1"/>
          </p:cNvSpPr>
          <p:nvPr>
            <p:ph type="ftr" sz="quarter" idx="10"/>
          </p:nvPr>
        </p:nvSpPr>
        <p:spPr/>
        <p:txBody>
          <a:bodyPr/>
          <a:lstStyle/>
          <a:p>
            <a:r>
              <a:rPr lang="en-CA" dirty="0"/>
              <a:t>Source: Insert source here</a:t>
            </a:r>
          </a:p>
        </p:txBody>
      </p:sp>
      <p:sp>
        <p:nvSpPr>
          <p:cNvPr id="8" name="Table Placeholder 2">
            <a:extLst>
              <a:ext uri="{FF2B5EF4-FFF2-40B4-BE49-F238E27FC236}">
                <a16:creationId xmlns:a16="http://schemas.microsoft.com/office/drawing/2014/main" id="{08D57F72-B5E8-2E4C-BD20-DE8C86321FA1}"/>
              </a:ext>
            </a:extLst>
          </p:cNvPr>
          <p:cNvSpPr>
            <a:spLocks noGrp="1"/>
          </p:cNvSpPr>
          <p:nvPr>
            <p:ph type="tbl" sz="quarter" idx="14"/>
          </p:nvPr>
        </p:nvSpPr>
        <p:spPr>
          <a:xfrm>
            <a:off x="391582" y="1490401"/>
            <a:ext cx="4487333" cy="3581998"/>
          </a:xfrm>
        </p:spPr>
        <p:txBody>
          <a:bodyPr/>
          <a:lstStyle/>
          <a:p>
            <a:endParaRPr lang="en-US"/>
          </a:p>
        </p:txBody>
      </p:sp>
    </p:spTree>
    <p:extLst>
      <p:ext uri="{BB962C8B-B14F-4D97-AF65-F5344CB8AC3E}">
        <p14:creationId xmlns:p14="http://schemas.microsoft.com/office/powerpoint/2010/main" val="118813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070C9B-52A4-4B94-A947-D9B622BF24CC}" type="datetimeFigureOut">
              <a:rPr lang="en-US" smtClean="0"/>
              <a:t>9/19/2023</a:t>
            </a:fld>
            <a:endParaRPr lang="en-US"/>
          </a:p>
        </p:txBody>
      </p:sp>
      <p:sp>
        <p:nvSpPr>
          <p:cNvPr id="5" name="Footer Placeholder 4"/>
          <p:cNvSpPr>
            <a:spLocks noGrp="1"/>
          </p:cNvSpPr>
          <p:nvPr>
            <p:ph type="ftr" sz="quarter" idx="11"/>
          </p:nvPr>
        </p:nvSpPr>
        <p:spPr/>
        <p:txBody>
          <a:bodyPr/>
          <a:lstStyle/>
          <a:p>
            <a:r>
              <a:rPr lang="en-CA" smtClean="0"/>
              <a:t>Source: Insert source here</a:t>
            </a:r>
            <a:endParaRPr lang="en-CA" dirty="0"/>
          </a:p>
        </p:txBody>
      </p:sp>
      <p:sp>
        <p:nvSpPr>
          <p:cNvPr id="6" name="Slide Number Placeholder 5"/>
          <p:cNvSpPr>
            <a:spLocks noGrp="1"/>
          </p:cNvSpPr>
          <p:nvPr>
            <p:ph type="sldNum" sz="quarter" idx="12"/>
          </p:nvPr>
        </p:nvSpPr>
        <p:spPr/>
        <p:txBody>
          <a:bodyPr/>
          <a:lstStyle/>
          <a:p>
            <a:fld id="{0C712164-8E65-4ECB-8BD6-12C52A379538}" type="slidenum">
              <a:rPr lang="en-US" smtClean="0"/>
              <a:t>‹#›</a:t>
            </a:fld>
            <a:endParaRPr lang="en-US"/>
          </a:p>
        </p:txBody>
      </p:sp>
    </p:spTree>
    <p:extLst>
      <p:ext uri="{BB962C8B-B14F-4D97-AF65-F5344CB8AC3E}">
        <p14:creationId xmlns:p14="http://schemas.microsoft.com/office/powerpoint/2010/main" val="5325520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584" y="1490399"/>
            <a:ext cx="9380000" cy="3582000"/>
          </a:xfrm>
          <a:prstGeom prst="rect">
            <a:avLst/>
          </a:prstGeom>
        </p:spPr>
        <p:txBody>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4" name="Title 3"/>
          <p:cNvSpPr>
            <a:spLocks noGrp="1"/>
          </p:cNvSpPr>
          <p:nvPr>
            <p:ph type="title"/>
          </p:nvPr>
        </p:nvSpPr>
        <p:spPr/>
        <p:txBody>
          <a:bodyPr/>
          <a:lstStyle/>
          <a:p>
            <a:r>
              <a:rPr lang="fr-CA" dirty="0"/>
              <a:t>Click to </a:t>
            </a:r>
            <a:r>
              <a:rPr lang="fr-CA" dirty="0" err="1"/>
              <a:t>edit</a:t>
            </a:r>
            <a:r>
              <a:rPr lang="fr-CA" dirty="0"/>
              <a:t> Master </a:t>
            </a:r>
            <a:r>
              <a:rPr lang="fr-CA" dirty="0" err="1"/>
              <a:t>title</a:t>
            </a:r>
            <a:r>
              <a:rPr lang="fr-CA" dirty="0"/>
              <a:t> style</a:t>
            </a:r>
            <a:endParaRPr lang="en-CA" dirty="0"/>
          </a:p>
        </p:txBody>
      </p:sp>
      <p:sp>
        <p:nvSpPr>
          <p:cNvPr id="5" name="Footer Placeholder 4"/>
          <p:cNvSpPr>
            <a:spLocks noGrp="1"/>
          </p:cNvSpPr>
          <p:nvPr>
            <p:ph type="ftr" sz="quarter" idx="10"/>
          </p:nvPr>
        </p:nvSpPr>
        <p:spPr/>
        <p:txBody>
          <a:bodyPr/>
          <a:lstStyle/>
          <a:p>
            <a:r>
              <a:rPr lang="en-CA" dirty="0"/>
              <a:t>Source: Insert source here</a:t>
            </a:r>
          </a:p>
        </p:txBody>
      </p:sp>
    </p:spTree>
    <p:extLst>
      <p:ext uri="{BB962C8B-B14F-4D97-AF65-F5344CB8AC3E}">
        <p14:creationId xmlns:p14="http://schemas.microsoft.com/office/powerpoint/2010/main" val="35435520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head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583" y="1954213"/>
            <a:ext cx="9378598" cy="3105150"/>
          </a:xfrm>
          <a:prstGeom prst="rect">
            <a:avLst/>
          </a:prstGeom>
        </p:spPr>
        <p:txBody>
          <a:bodyPr/>
          <a:lstStyle>
            <a:lvl1pPr>
              <a:defRPr sz="2200"/>
            </a:lvl1pPr>
            <a:lvl2pPr>
              <a:defRPr sz="1800"/>
            </a:lvl2pPr>
            <a:lvl3pPr>
              <a:defRPr sz="1600"/>
            </a:lvl3pPr>
            <a:lvl4pPr>
              <a:defRPr sz="1400"/>
            </a:lvl4pPr>
            <a:lvl5pPr>
              <a:defRPr sz="1200"/>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12" name="Text Placeholder 4"/>
          <p:cNvSpPr>
            <a:spLocks noGrp="1"/>
          </p:cNvSpPr>
          <p:nvPr>
            <p:ph type="body" sz="quarter" idx="13" hasCustomPrompt="1"/>
          </p:nvPr>
        </p:nvSpPr>
        <p:spPr>
          <a:xfrm>
            <a:off x="389796" y="1319758"/>
            <a:ext cx="9360000" cy="381000"/>
          </a:xfrm>
        </p:spPr>
        <p:txBody>
          <a:bodyPr/>
          <a:lstStyle>
            <a:lvl1pPr marL="0" indent="0">
              <a:buNone/>
              <a:defRPr b="0">
                <a:solidFill>
                  <a:schemeClr val="tx2"/>
                </a:solidFill>
              </a:defRPr>
            </a:lvl1pPr>
          </a:lstStyle>
          <a:p>
            <a:pPr lvl="0"/>
            <a:r>
              <a:rPr lang="en-CA" noProof="0" dirty="0"/>
              <a:t>Click to add subtitle</a:t>
            </a:r>
          </a:p>
        </p:txBody>
      </p:sp>
      <p:sp>
        <p:nvSpPr>
          <p:cNvPr id="4" name="Title 3"/>
          <p:cNvSpPr>
            <a:spLocks noGrp="1"/>
          </p:cNvSpPr>
          <p:nvPr>
            <p:ph type="title" hasCustomPrompt="1"/>
          </p:nvPr>
        </p:nvSpPr>
        <p:spPr/>
        <p:txBody>
          <a:bodyPr/>
          <a:lstStyle/>
          <a:p>
            <a:r>
              <a:rPr lang="en-CA" noProof="0" dirty="0"/>
              <a:t>Click to add title</a:t>
            </a:r>
          </a:p>
        </p:txBody>
      </p:sp>
      <p:sp>
        <p:nvSpPr>
          <p:cNvPr id="5" name="Footer Placeholder 4"/>
          <p:cNvSpPr>
            <a:spLocks noGrp="1"/>
          </p:cNvSpPr>
          <p:nvPr>
            <p:ph type="ftr" sz="quarter" idx="14"/>
          </p:nvPr>
        </p:nvSpPr>
        <p:spPr/>
        <p:txBody>
          <a:bodyPr/>
          <a:lstStyle/>
          <a:p>
            <a:r>
              <a:rPr lang="en-CA" dirty="0"/>
              <a:t>Source: Insert source here</a:t>
            </a:r>
          </a:p>
        </p:txBody>
      </p:sp>
    </p:spTree>
    <p:extLst>
      <p:ext uri="{BB962C8B-B14F-4D97-AF65-F5344CB8AC3E}">
        <p14:creationId xmlns:p14="http://schemas.microsoft.com/office/powerpoint/2010/main" val="2984859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585" y="1490400"/>
            <a:ext cx="4484923" cy="3582000"/>
          </a:xfrm>
          <a:prstGeom prst="rect">
            <a:avLst/>
          </a:prstGeom>
        </p:spPr>
        <p:txBody>
          <a:bodyPr/>
          <a:lstStyle>
            <a:lvl1pPr>
              <a:defRPr sz="2400" baseline="0"/>
            </a:lvl1pPr>
            <a:lvl2pPr>
              <a:defRPr sz="2200" baseline="0"/>
            </a:lvl2pPr>
            <a:lvl3pPr>
              <a:defRPr sz="2000" baseline="0"/>
            </a:lvl3pPr>
            <a:lvl4pPr>
              <a:defRPr sz="1800" baseline="0"/>
            </a:lvl4pPr>
            <a:lvl5pPr>
              <a:defRPr sz="1600" baseline="0"/>
            </a:lvl5pPr>
            <a:lvl6pPr>
              <a:defRPr sz="2000"/>
            </a:lvl6pPr>
            <a:lvl7pPr>
              <a:defRPr sz="2000"/>
            </a:lvl7pPr>
            <a:lvl8pPr>
              <a:defRPr sz="2000"/>
            </a:lvl8pPr>
            <a:lvl9pPr>
              <a:defRPr sz="20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4" name="Content Placeholder 3"/>
          <p:cNvSpPr>
            <a:spLocks noGrp="1"/>
          </p:cNvSpPr>
          <p:nvPr>
            <p:ph sz="half" idx="2"/>
          </p:nvPr>
        </p:nvSpPr>
        <p:spPr>
          <a:xfrm>
            <a:off x="5279321" y="1490400"/>
            <a:ext cx="4483807" cy="3582000"/>
          </a:xfrm>
          <a:prstGeom prst="rect">
            <a:avLst/>
          </a:prstGeom>
        </p:spPr>
        <p:txBody>
          <a:bodyPr/>
          <a:lstStyle>
            <a:lvl1pPr>
              <a:defRPr sz="2400" baseline="0"/>
            </a:lvl1pPr>
            <a:lvl2pPr>
              <a:defRPr sz="2200" baseline="0"/>
            </a:lvl2pPr>
            <a:lvl3pPr>
              <a:defRPr sz="2000" baseline="0"/>
            </a:lvl3pPr>
            <a:lvl4pPr>
              <a:defRPr sz="1800" baseline="0"/>
            </a:lvl4pPr>
            <a:lvl5pPr>
              <a:defRPr sz="1600" baseline="0"/>
            </a:lvl5pPr>
            <a:lvl6pPr>
              <a:defRPr sz="2000"/>
            </a:lvl6pPr>
            <a:lvl7pPr>
              <a:defRPr sz="2000"/>
            </a:lvl7pPr>
            <a:lvl8pPr>
              <a:defRPr sz="2000"/>
            </a:lvl8pPr>
            <a:lvl9pPr>
              <a:defRPr sz="20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5" name="Title 4"/>
          <p:cNvSpPr>
            <a:spLocks noGrp="1"/>
          </p:cNvSpPr>
          <p:nvPr>
            <p:ph type="title"/>
          </p:nvPr>
        </p:nvSpPr>
        <p:spPr/>
        <p:txBody>
          <a:bodyPr/>
          <a:lstStyle/>
          <a:p>
            <a:r>
              <a:rPr lang="fr-CA"/>
              <a:t>Click to edit Master title style</a:t>
            </a:r>
            <a:endParaRPr lang="en-CA"/>
          </a:p>
        </p:txBody>
      </p:sp>
      <p:sp>
        <p:nvSpPr>
          <p:cNvPr id="6" name="Footer Placeholder 5"/>
          <p:cNvSpPr>
            <a:spLocks noGrp="1"/>
          </p:cNvSpPr>
          <p:nvPr>
            <p:ph type="ftr" sz="quarter" idx="10"/>
          </p:nvPr>
        </p:nvSpPr>
        <p:spPr/>
        <p:txBody>
          <a:bodyPr/>
          <a:lstStyle/>
          <a:p>
            <a:r>
              <a:rPr lang="en-CA" dirty="0"/>
              <a:t>Source: Insert source here</a:t>
            </a:r>
          </a:p>
        </p:txBody>
      </p:sp>
    </p:spTree>
    <p:extLst>
      <p:ext uri="{BB962C8B-B14F-4D97-AF65-F5344CB8AC3E}">
        <p14:creationId xmlns:p14="http://schemas.microsoft.com/office/powerpoint/2010/main" val="2830101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Subhea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585" y="1944689"/>
            <a:ext cx="4484923" cy="3114675"/>
          </a:xfrm>
          <a:prstGeom prst="rect">
            <a:avLst/>
          </a:prstGeom>
        </p:spPr>
        <p:txBody>
          <a:bodyPr/>
          <a:lstStyle>
            <a:lvl1pPr>
              <a:defRPr sz="220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vl6pPr>
              <a:defRPr sz="2000"/>
            </a:lvl6pPr>
            <a:lvl7pPr>
              <a:defRPr sz="2000"/>
            </a:lvl7pPr>
            <a:lvl8pPr>
              <a:defRPr sz="2000"/>
            </a:lvl8pPr>
            <a:lvl9pPr>
              <a:defRPr sz="20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4" name="Content Placeholder 3"/>
          <p:cNvSpPr>
            <a:spLocks noGrp="1"/>
          </p:cNvSpPr>
          <p:nvPr>
            <p:ph sz="half" idx="2"/>
          </p:nvPr>
        </p:nvSpPr>
        <p:spPr>
          <a:xfrm>
            <a:off x="5279338" y="1944689"/>
            <a:ext cx="4483806" cy="3114675"/>
          </a:xfrm>
          <a:prstGeom prst="rect">
            <a:avLst/>
          </a:prstGeom>
        </p:spPr>
        <p:txBody>
          <a:bodyPr/>
          <a:lstStyle>
            <a:lvl1pPr>
              <a:defRPr sz="220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vl6pPr>
              <a:defRPr sz="2000"/>
            </a:lvl6pPr>
            <a:lvl7pPr>
              <a:defRPr sz="2000"/>
            </a:lvl7pPr>
            <a:lvl8pPr>
              <a:defRPr sz="2000"/>
            </a:lvl8pPr>
            <a:lvl9pPr>
              <a:defRPr sz="20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6" name="Footer Placeholder 5"/>
          <p:cNvSpPr>
            <a:spLocks noGrp="1"/>
          </p:cNvSpPr>
          <p:nvPr>
            <p:ph type="ftr" sz="quarter" idx="14"/>
          </p:nvPr>
        </p:nvSpPr>
        <p:spPr/>
        <p:txBody>
          <a:bodyPr/>
          <a:lstStyle>
            <a:lvl1pPr>
              <a:defRPr>
                <a:solidFill>
                  <a:schemeClr val="tx1"/>
                </a:solidFill>
              </a:defRPr>
            </a:lvl1pPr>
          </a:lstStyle>
          <a:p>
            <a:r>
              <a:rPr lang="en-CA" dirty="0"/>
              <a:t>Source: Insert source here</a:t>
            </a:r>
          </a:p>
        </p:txBody>
      </p:sp>
      <p:sp>
        <p:nvSpPr>
          <p:cNvPr id="2" name="Title 1"/>
          <p:cNvSpPr>
            <a:spLocks noGrp="1"/>
          </p:cNvSpPr>
          <p:nvPr>
            <p:ph type="title"/>
          </p:nvPr>
        </p:nvSpPr>
        <p:spPr/>
        <p:txBody>
          <a:bodyPr/>
          <a:lstStyle/>
          <a:p>
            <a:r>
              <a:rPr lang="fr-CA" dirty="0"/>
              <a:t>Click to </a:t>
            </a:r>
            <a:r>
              <a:rPr lang="fr-CA" dirty="0" err="1"/>
              <a:t>edit</a:t>
            </a:r>
            <a:r>
              <a:rPr lang="fr-CA" dirty="0"/>
              <a:t> Master </a:t>
            </a:r>
            <a:r>
              <a:rPr lang="fr-CA" dirty="0" err="1"/>
              <a:t>title</a:t>
            </a:r>
            <a:r>
              <a:rPr lang="fr-CA" dirty="0"/>
              <a:t> style</a:t>
            </a:r>
            <a:endParaRPr lang="en-CA" dirty="0"/>
          </a:p>
        </p:txBody>
      </p:sp>
      <p:sp>
        <p:nvSpPr>
          <p:cNvPr id="8" name="Text Placeholder 4"/>
          <p:cNvSpPr>
            <a:spLocks noGrp="1"/>
          </p:cNvSpPr>
          <p:nvPr>
            <p:ph type="body" sz="quarter" idx="13" hasCustomPrompt="1"/>
          </p:nvPr>
        </p:nvSpPr>
        <p:spPr>
          <a:xfrm>
            <a:off x="389796" y="1321200"/>
            <a:ext cx="9360000" cy="381000"/>
          </a:xfrm>
        </p:spPr>
        <p:txBody>
          <a:bodyPr/>
          <a:lstStyle>
            <a:lvl1pPr marL="0" indent="0">
              <a:buNone/>
              <a:defRPr b="0">
                <a:solidFill>
                  <a:schemeClr val="tx2"/>
                </a:solidFill>
              </a:defRPr>
            </a:lvl1pPr>
          </a:lstStyle>
          <a:p>
            <a:pPr lvl="0"/>
            <a:r>
              <a:rPr lang="en-CA" noProof="0" dirty="0"/>
              <a:t>Click to add subtitle</a:t>
            </a:r>
          </a:p>
        </p:txBody>
      </p:sp>
    </p:spTree>
    <p:extLst>
      <p:ext uri="{BB962C8B-B14F-4D97-AF65-F5344CB8AC3E}">
        <p14:creationId xmlns:p14="http://schemas.microsoft.com/office/powerpoint/2010/main" val="52584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images,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p>
        </p:txBody>
      </p:sp>
      <p:sp>
        <p:nvSpPr>
          <p:cNvPr id="3" name="Content Placeholder 2"/>
          <p:cNvSpPr>
            <a:spLocks noGrp="1"/>
          </p:cNvSpPr>
          <p:nvPr>
            <p:ph sz="half" idx="1"/>
          </p:nvPr>
        </p:nvSpPr>
        <p:spPr>
          <a:xfrm>
            <a:off x="391588" y="2960016"/>
            <a:ext cx="2247917" cy="2112046"/>
          </a:xfrm>
          <a:prstGeom prst="rect">
            <a:avLst/>
          </a:prstGeom>
        </p:spPr>
        <p:txBody>
          <a:bodyPr rIns="108000"/>
          <a:lstStyle>
            <a:lvl1pPr marL="0" indent="0" algn="ctr">
              <a:buNone/>
              <a:defRPr sz="2200"/>
            </a:lvl1pPr>
            <a:lvl2pPr marL="191998">
              <a:defRPr sz="1800"/>
            </a:lvl2pPr>
            <a:lvl3pPr marL="495995">
              <a:defRPr sz="1600"/>
            </a:lvl3pPr>
            <a:lvl4pPr marL="655993">
              <a:defRPr sz="1400"/>
            </a:lvl4pPr>
            <a:lvl5pPr marL="859991">
              <a:defRPr sz="1200"/>
            </a:lvl5pPr>
            <a:lvl6pPr>
              <a:defRPr sz="2000"/>
            </a:lvl6pPr>
            <a:lvl7pPr>
              <a:defRPr sz="2000"/>
            </a:lvl7pPr>
            <a:lvl8pPr>
              <a:defRPr sz="2000"/>
            </a:lvl8pPr>
            <a:lvl9pPr>
              <a:defRPr sz="2000"/>
            </a:lvl9pPr>
          </a:lstStyle>
          <a:p>
            <a:pPr lvl="0"/>
            <a:r>
              <a:rPr lang="en-CA" dirty="0"/>
              <a:t>Click to edit Master text styles</a:t>
            </a:r>
          </a:p>
        </p:txBody>
      </p:sp>
      <p:sp>
        <p:nvSpPr>
          <p:cNvPr id="5" name="Footer Placeholder 4"/>
          <p:cNvSpPr>
            <a:spLocks noGrp="1"/>
          </p:cNvSpPr>
          <p:nvPr>
            <p:ph type="ftr" sz="quarter" idx="15"/>
          </p:nvPr>
        </p:nvSpPr>
        <p:spPr/>
        <p:txBody>
          <a:bodyPr/>
          <a:lstStyle/>
          <a:p>
            <a:r>
              <a:rPr lang="en-CA" dirty="0"/>
              <a:t>Source: Insert source here</a:t>
            </a:r>
          </a:p>
        </p:txBody>
      </p:sp>
      <p:sp>
        <p:nvSpPr>
          <p:cNvPr id="10" name="Content Placeholder 2">
            <a:extLst>
              <a:ext uri="{FF2B5EF4-FFF2-40B4-BE49-F238E27FC236}">
                <a16:creationId xmlns:a16="http://schemas.microsoft.com/office/drawing/2014/main" id="{48B0224B-AF58-5E44-BB70-9CFF2C7BADB2}"/>
              </a:ext>
            </a:extLst>
          </p:cNvPr>
          <p:cNvSpPr>
            <a:spLocks noGrp="1"/>
          </p:cNvSpPr>
          <p:nvPr>
            <p:ph sz="half" idx="16"/>
          </p:nvPr>
        </p:nvSpPr>
        <p:spPr>
          <a:xfrm>
            <a:off x="2770285" y="2960016"/>
            <a:ext cx="2247917" cy="2112046"/>
          </a:xfrm>
          <a:prstGeom prst="rect">
            <a:avLst/>
          </a:prstGeom>
        </p:spPr>
        <p:txBody>
          <a:bodyPr rIns="108000"/>
          <a:lstStyle>
            <a:lvl1pPr marL="0" indent="0" algn="ctr">
              <a:buNone/>
              <a:defRPr sz="2200"/>
            </a:lvl1pPr>
            <a:lvl2pPr marL="191998">
              <a:defRPr sz="1800"/>
            </a:lvl2pPr>
            <a:lvl3pPr marL="495995">
              <a:defRPr sz="1600"/>
            </a:lvl3pPr>
            <a:lvl4pPr marL="655993">
              <a:defRPr sz="1400"/>
            </a:lvl4pPr>
            <a:lvl5pPr marL="859991">
              <a:defRPr sz="1200"/>
            </a:lvl5pPr>
            <a:lvl6pPr>
              <a:defRPr sz="2000"/>
            </a:lvl6pPr>
            <a:lvl7pPr>
              <a:defRPr sz="2000"/>
            </a:lvl7pPr>
            <a:lvl8pPr>
              <a:defRPr sz="2000"/>
            </a:lvl8pPr>
            <a:lvl9pPr>
              <a:defRPr sz="2000"/>
            </a:lvl9pPr>
          </a:lstStyle>
          <a:p>
            <a:pPr lvl="0"/>
            <a:r>
              <a:rPr lang="en-CA" dirty="0"/>
              <a:t>Click to edit Master text styles</a:t>
            </a:r>
          </a:p>
        </p:txBody>
      </p:sp>
      <p:sp>
        <p:nvSpPr>
          <p:cNvPr id="11" name="Content Placeholder 2">
            <a:extLst>
              <a:ext uri="{FF2B5EF4-FFF2-40B4-BE49-F238E27FC236}">
                <a16:creationId xmlns:a16="http://schemas.microsoft.com/office/drawing/2014/main" id="{AB080BFF-F62A-7541-B808-D9512BFA29AF}"/>
              </a:ext>
            </a:extLst>
          </p:cNvPr>
          <p:cNvSpPr>
            <a:spLocks noGrp="1"/>
          </p:cNvSpPr>
          <p:nvPr>
            <p:ph sz="half" idx="17"/>
          </p:nvPr>
        </p:nvSpPr>
        <p:spPr>
          <a:xfrm>
            <a:off x="5148982" y="2960016"/>
            <a:ext cx="2247917" cy="2112046"/>
          </a:xfrm>
          <a:prstGeom prst="rect">
            <a:avLst/>
          </a:prstGeom>
        </p:spPr>
        <p:txBody>
          <a:bodyPr rIns="108000"/>
          <a:lstStyle>
            <a:lvl1pPr marL="0" indent="0" algn="ctr">
              <a:buNone/>
              <a:defRPr sz="2200"/>
            </a:lvl1pPr>
            <a:lvl2pPr marL="191998">
              <a:defRPr sz="1800"/>
            </a:lvl2pPr>
            <a:lvl3pPr marL="495995">
              <a:defRPr sz="1600"/>
            </a:lvl3pPr>
            <a:lvl4pPr marL="655993">
              <a:defRPr sz="1400"/>
            </a:lvl4pPr>
            <a:lvl5pPr marL="859991">
              <a:defRPr sz="1200"/>
            </a:lvl5pPr>
            <a:lvl6pPr>
              <a:defRPr sz="2000"/>
            </a:lvl6pPr>
            <a:lvl7pPr>
              <a:defRPr sz="2000"/>
            </a:lvl7pPr>
            <a:lvl8pPr>
              <a:defRPr sz="2000"/>
            </a:lvl8pPr>
            <a:lvl9pPr>
              <a:defRPr sz="2000"/>
            </a:lvl9pPr>
          </a:lstStyle>
          <a:p>
            <a:pPr lvl="0"/>
            <a:r>
              <a:rPr lang="en-CA" dirty="0"/>
              <a:t>Click to edit Master text styles</a:t>
            </a:r>
          </a:p>
        </p:txBody>
      </p:sp>
      <p:sp>
        <p:nvSpPr>
          <p:cNvPr id="12" name="Content Placeholder 2">
            <a:extLst>
              <a:ext uri="{FF2B5EF4-FFF2-40B4-BE49-F238E27FC236}">
                <a16:creationId xmlns:a16="http://schemas.microsoft.com/office/drawing/2014/main" id="{F6E083A4-EC9F-7848-9881-539469C44DBD}"/>
              </a:ext>
            </a:extLst>
          </p:cNvPr>
          <p:cNvSpPr>
            <a:spLocks noGrp="1"/>
          </p:cNvSpPr>
          <p:nvPr>
            <p:ph sz="half" idx="18"/>
          </p:nvPr>
        </p:nvSpPr>
        <p:spPr>
          <a:xfrm>
            <a:off x="7527679" y="2960016"/>
            <a:ext cx="2247917" cy="2112046"/>
          </a:xfrm>
          <a:prstGeom prst="rect">
            <a:avLst/>
          </a:prstGeom>
        </p:spPr>
        <p:txBody>
          <a:bodyPr rIns="108000"/>
          <a:lstStyle>
            <a:lvl1pPr marL="0" indent="0" algn="ctr">
              <a:buNone/>
              <a:defRPr sz="2200"/>
            </a:lvl1pPr>
            <a:lvl2pPr marL="191998">
              <a:defRPr sz="1800"/>
            </a:lvl2pPr>
            <a:lvl3pPr marL="495995">
              <a:defRPr sz="1600"/>
            </a:lvl3pPr>
            <a:lvl4pPr marL="655993">
              <a:defRPr sz="1400"/>
            </a:lvl4pPr>
            <a:lvl5pPr marL="859991">
              <a:defRPr sz="1200"/>
            </a:lvl5pPr>
            <a:lvl6pPr>
              <a:defRPr sz="2000"/>
            </a:lvl6pPr>
            <a:lvl7pPr>
              <a:defRPr sz="2000"/>
            </a:lvl7pPr>
            <a:lvl8pPr>
              <a:defRPr sz="2000"/>
            </a:lvl8pPr>
            <a:lvl9pPr>
              <a:defRPr sz="2000"/>
            </a:lvl9pPr>
          </a:lstStyle>
          <a:p>
            <a:pPr lvl="0"/>
            <a:r>
              <a:rPr lang="en-CA" dirty="0"/>
              <a:t>Click to edit Master text styles</a:t>
            </a:r>
          </a:p>
        </p:txBody>
      </p:sp>
      <p:sp>
        <p:nvSpPr>
          <p:cNvPr id="8" name="Freeform 7">
            <a:extLst>
              <a:ext uri="{FF2B5EF4-FFF2-40B4-BE49-F238E27FC236}">
                <a16:creationId xmlns:a16="http://schemas.microsoft.com/office/drawing/2014/main" id="{2D5E4183-540F-8D42-80F5-03D19B7A5E61}"/>
              </a:ext>
            </a:extLst>
          </p:cNvPr>
          <p:cNvSpPr/>
          <p:nvPr userDrawn="1"/>
        </p:nvSpPr>
        <p:spPr>
          <a:xfrm>
            <a:off x="1089319" y="2025397"/>
            <a:ext cx="809250" cy="811128"/>
          </a:xfrm>
          <a:custGeom>
            <a:avLst/>
            <a:gdLst>
              <a:gd name="connsiteX0" fmla="*/ 451580 w 456142"/>
              <a:gd name="connsiteY0" fmla="*/ 311944 h 457200"/>
              <a:gd name="connsiteX1" fmla="*/ 401574 w 456142"/>
              <a:gd name="connsiteY1" fmla="*/ 304133 h 457200"/>
              <a:gd name="connsiteX2" fmla="*/ 401574 w 456142"/>
              <a:gd name="connsiteY2" fmla="*/ 262414 h 457200"/>
              <a:gd name="connsiteX3" fmla="*/ 429387 w 456142"/>
              <a:gd name="connsiteY3" fmla="*/ 204406 h 457200"/>
              <a:gd name="connsiteX4" fmla="*/ 432149 w 456142"/>
              <a:gd name="connsiteY4" fmla="*/ 202883 h 457200"/>
              <a:gd name="connsiteX5" fmla="*/ 443675 w 456142"/>
              <a:gd name="connsiteY5" fmla="*/ 171164 h 457200"/>
              <a:gd name="connsiteX6" fmla="*/ 434816 w 456142"/>
              <a:gd name="connsiteY6" fmla="*/ 142589 h 457200"/>
              <a:gd name="connsiteX7" fmla="*/ 429578 w 456142"/>
              <a:gd name="connsiteY7" fmla="*/ 138779 h 457200"/>
              <a:gd name="connsiteX8" fmla="*/ 429578 w 456142"/>
              <a:gd name="connsiteY8" fmla="*/ 88106 h 457200"/>
              <a:gd name="connsiteX9" fmla="*/ 339947 w 456142"/>
              <a:gd name="connsiteY9" fmla="*/ 26289 h 457200"/>
              <a:gd name="connsiteX10" fmla="*/ 280892 w 456142"/>
              <a:gd name="connsiteY10" fmla="*/ 40005 h 457200"/>
              <a:gd name="connsiteX11" fmla="*/ 171450 w 456142"/>
              <a:gd name="connsiteY11" fmla="*/ 0 h 457200"/>
              <a:gd name="connsiteX12" fmla="*/ 70866 w 456142"/>
              <a:gd name="connsiteY12" fmla="*/ 35528 h 457200"/>
              <a:gd name="connsiteX13" fmla="*/ 47625 w 456142"/>
              <a:gd name="connsiteY13" fmla="*/ 238125 h 457200"/>
              <a:gd name="connsiteX14" fmla="*/ 54483 w 456142"/>
              <a:gd name="connsiteY14" fmla="*/ 327755 h 457200"/>
              <a:gd name="connsiteX15" fmla="*/ 0 w 456142"/>
              <a:gd name="connsiteY15" fmla="*/ 423005 h 457200"/>
              <a:gd name="connsiteX16" fmla="*/ 0 w 456142"/>
              <a:gd name="connsiteY16" fmla="*/ 450723 h 457200"/>
              <a:gd name="connsiteX17" fmla="*/ 6477 w 456142"/>
              <a:gd name="connsiteY17" fmla="*/ 457200 h 457200"/>
              <a:gd name="connsiteX18" fmla="*/ 12954 w 456142"/>
              <a:gd name="connsiteY18" fmla="*/ 450723 h 457200"/>
              <a:gd name="connsiteX19" fmla="*/ 12954 w 456142"/>
              <a:gd name="connsiteY19" fmla="*/ 423005 h 457200"/>
              <a:gd name="connsiteX20" fmla="*/ 117729 w 456142"/>
              <a:gd name="connsiteY20" fmla="*/ 318230 h 457200"/>
              <a:gd name="connsiteX21" fmla="*/ 124206 w 456142"/>
              <a:gd name="connsiteY21" fmla="*/ 311753 h 457200"/>
              <a:gd name="connsiteX22" fmla="*/ 124206 w 456142"/>
              <a:gd name="connsiteY22" fmla="*/ 278225 h 457200"/>
              <a:gd name="connsiteX23" fmla="*/ 221837 w 456142"/>
              <a:gd name="connsiteY23" fmla="*/ 276225 h 457200"/>
              <a:gd name="connsiteX24" fmla="*/ 221837 w 456142"/>
              <a:gd name="connsiteY24" fmla="*/ 314325 h 457200"/>
              <a:gd name="connsiteX25" fmla="*/ 190500 w 456142"/>
              <a:gd name="connsiteY25" fmla="*/ 326422 h 457200"/>
              <a:gd name="connsiteX26" fmla="*/ 138017 w 456142"/>
              <a:gd name="connsiteY26" fmla="*/ 393668 h 457200"/>
              <a:gd name="connsiteX27" fmla="*/ 138017 w 456142"/>
              <a:gd name="connsiteY27" fmla="*/ 449199 h 457200"/>
              <a:gd name="connsiteX28" fmla="*/ 144494 w 456142"/>
              <a:gd name="connsiteY28" fmla="*/ 455676 h 457200"/>
              <a:gd name="connsiteX29" fmla="*/ 150971 w 456142"/>
              <a:gd name="connsiteY29" fmla="*/ 449199 h 457200"/>
              <a:gd name="connsiteX30" fmla="*/ 150971 w 456142"/>
              <a:gd name="connsiteY30" fmla="*/ 393668 h 457200"/>
              <a:gd name="connsiteX31" fmla="*/ 283750 w 456142"/>
              <a:gd name="connsiteY31" fmla="*/ 318421 h 457200"/>
              <a:gd name="connsiteX32" fmla="*/ 290227 w 456142"/>
              <a:gd name="connsiteY32" fmla="*/ 311944 h 457200"/>
              <a:gd name="connsiteX33" fmla="*/ 290227 w 456142"/>
              <a:gd name="connsiteY33" fmla="*/ 310991 h 457200"/>
              <a:gd name="connsiteX34" fmla="*/ 290227 w 456142"/>
              <a:gd name="connsiteY34" fmla="*/ 272891 h 457200"/>
              <a:gd name="connsiteX35" fmla="*/ 339471 w 456142"/>
              <a:gd name="connsiteY35" fmla="*/ 288989 h 457200"/>
              <a:gd name="connsiteX36" fmla="*/ 388239 w 456142"/>
              <a:gd name="connsiteY36" fmla="*/ 273558 h 457200"/>
              <a:gd name="connsiteX37" fmla="*/ 388239 w 456142"/>
              <a:gd name="connsiteY37" fmla="*/ 309658 h 457200"/>
              <a:gd name="connsiteX38" fmla="*/ 388239 w 456142"/>
              <a:gd name="connsiteY38" fmla="*/ 310134 h 457200"/>
              <a:gd name="connsiteX39" fmla="*/ 394524 w 456142"/>
              <a:gd name="connsiteY39" fmla="*/ 316611 h 457200"/>
              <a:gd name="connsiteX40" fmla="*/ 394716 w 456142"/>
              <a:gd name="connsiteY40" fmla="*/ 316611 h 457200"/>
              <a:gd name="connsiteX41" fmla="*/ 447866 w 456142"/>
              <a:gd name="connsiteY41" fmla="*/ 324326 h 457200"/>
              <a:gd name="connsiteX42" fmla="*/ 449580 w 456142"/>
              <a:gd name="connsiteY42" fmla="*/ 324326 h 457200"/>
              <a:gd name="connsiteX43" fmla="*/ 455867 w 456142"/>
              <a:gd name="connsiteY43" fmla="*/ 319564 h 457200"/>
              <a:gd name="connsiteX44" fmla="*/ 451935 w 456142"/>
              <a:gd name="connsiteY44" fmla="*/ 312043 h 457200"/>
              <a:gd name="connsiteX45" fmla="*/ 451580 w 456142"/>
              <a:gd name="connsiteY45" fmla="*/ 311944 h 457200"/>
              <a:gd name="connsiteX46" fmla="*/ 60389 w 456142"/>
              <a:gd name="connsiteY46" fmla="*/ 236982 h 457200"/>
              <a:gd name="connsiteX47" fmla="*/ 80677 w 456142"/>
              <a:gd name="connsiteY47" fmla="*/ 44387 h 457200"/>
              <a:gd name="connsiteX48" fmla="*/ 171926 w 456142"/>
              <a:gd name="connsiteY48" fmla="*/ 13049 h 457200"/>
              <a:gd name="connsiteX49" fmla="*/ 270320 w 456142"/>
              <a:gd name="connsiteY49" fmla="*/ 47435 h 457200"/>
              <a:gd name="connsiteX50" fmla="*/ 265748 w 456142"/>
              <a:gd name="connsiteY50" fmla="*/ 51530 h 457200"/>
              <a:gd name="connsiteX51" fmla="*/ 250031 w 456142"/>
              <a:gd name="connsiteY51" fmla="*/ 88106 h 457200"/>
              <a:gd name="connsiteX52" fmla="*/ 250031 w 456142"/>
              <a:gd name="connsiteY52" fmla="*/ 96869 h 457200"/>
              <a:gd name="connsiteX53" fmla="*/ 233648 w 456142"/>
              <a:gd name="connsiteY53" fmla="*/ 76200 h 457200"/>
              <a:gd name="connsiteX54" fmla="*/ 226981 w 456142"/>
              <a:gd name="connsiteY54" fmla="*/ 70104 h 457200"/>
              <a:gd name="connsiteX55" fmla="*/ 220694 w 456142"/>
              <a:gd name="connsiteY55" fmla="*/ 76676 h 457200"/>
              <a:gd name="connsiteX56" fmla="*/ 218980 w 456142"/>
              <a:gd name="connsiteY56" fmla="*/ 81248 h 457200"/>
              <a:gd name="connsiteX57" fmla="*/ 172879 w 456142"/>
              <a:gd name="connsiteY57" fmla="*/ 70961 h 457200"/>
              <a:gd name="connsiteX58" fmla="*/ 108871 w 456142"/>
              <a:gd name="connsiteY58" fmla="*/ 68580 h 457200"/>
              <a:gd name="connsiteX59" fmla="*/ 82391 w 456142"/>
              <a:gd name="connsiteY59" fmla="*/ 118396 h 457200"/>
              <a:gd name="connsiteX60" fmla="*/ 82391 w 456142"/>
              <a:gd name="connsiteY60" fmla="*/ 141256 h 457200"/>
              <a:gd name="connsiteX61" fmla="*/ 77438 w 456142"/>
              <a:gd name="connsiteY61" fmla="*/ 144780 h 457200"/>
              <a:gd name="connsiteX62" fmla="*/ 68675 w 456142"/>
              <a:gd name="connsiteY62" fmla="*/ 173355 h 457200"/>
              <a:gd name="connsiteX63" fmla="*/ 82582 w 456142"/>
              <a:gd name="connsiteY63" fmla="*/ 205931 h 457200"/>
              <a:gd name="connsiteX64" fmla="*/ 111157 w 456142"/>
              <a:gd name="connsiteY64" fmla="*/ 266605 h 457200"/>
              <a:gd name="connsiteX65" fmla="*/ 111157 w 456142"/>
              <a:gd name="connsiteY65" fmla="*/ 305848 h 457200"/>
              <a:gd name="connsiteX66" fmla="*/ 66961 w 456142"/>
              <a:gd name="connsiteY66" fmla="*/ 319754 h 457200"/>
              <a:gd name="connsiteX67" fmla="*/ 60389 w 456142"/>
              <a:gd name="connsiteY67" fmla="*/ 236982 h 457200"/>
              <a:gd name="connsiteX68" fmla="*/ 172117 w 456142"/>
              <a:gd name="connsiteY68" fmla="*/ 281273 h 457200"/>
              <a:gd name="connsiteX69" fmla="*/ 95250 w 456142"/>
              <a:gd name="connsiteY69" fmla="*/ 201359 h 457200"/>
              <a:gd name="connsiteX70" fmla="*/ 89547 w 456142"/>
              <a:gd name="connsiteY70" fmla="*/ 194894 h 457200"/>
              <a:gd name="connsiteX71" fmla="*/ 89154 w 456142"/>
              <a:gd name="connsiteY71" fmla="*/ 194881 h 457200"/>
              <a:gd name="connsiteX72" fmla="*/ 81534 w 456142"/>
              <a:gd name="connsiteY72" fmla="*/ 173165 h 457200"/>
              <a:gd name="connsiteX73" fmla="*/ 88678 w 456142"/>
              <a:gd name="connsiteY73" fmla="*/ 152400 h 457200"/>
              <a:gd name="connsiteX74" fmla="*/ 88678 w 456142"/>
              <a:gd name="connsiteY74" fmla="*/ 152400 h 457200"/>
              <a:gd name="connsiteX75" fmla="*/ 93345 w 456142"/>
              <a:gd name="connsiteY75" fmla="*/ 150495 h 457200"/>
              <a:gd name="connsiteX76" fmla="*/ 95250 w 456142"/>
              <a:gd name="connsiteY76" fmla="*/ 145828 h 457200"/>
              <a:gd name="connsiteX77" fmla="*/ 95250 w 456142"/>
              <a:gd name="connsiteY77" fmla="*/ 118205 h 457200"/>
              <a:gd name="connsiteX78" fmla="*/ 115538 w 456142"/>
              <a:gd name="connsiteY78" fmla="*/ 79534 h 457200"/>
              <a:gd name="connsiteX79" fmla="*/ 166878 w 456142"/>
              <a:gd name="connsiteY79" fmla="*/ 82487 h 457200"/>
              <a:gd name="connsiteX80" fmla="*/ 224981 w 456142"/>
              <a:gd name="connsiteY80" fmla="*/ 92583 h 457200"/>
              <a:gd name="connsiteX81" fmla="*/ 249936 w 456142"/>
              <a:gd name="connsiteY81" fmla="*/ 110395 h 457200"/>
              <a:gd name="connsiteX82" fmla="*/ 249936 w 456142"/>
              <a:gd name="connsiteY82" fmla="*/ 138970 h 457200"/>
              <a:gd name="connsiteX83" fmla="*/ 244983 w 456142"/>
              <a:gd name="connsiteY83" fmla="*/ 142589 h 457200"/>
              <a:gd name="connsiteX84" fmla="*/ 236220 w 456142"/>
              <a:gd name="connsiteY84" fmla="*/ 171164 h 457200"/>
              <a:gd name="connsiteX85" fmla="*/ 248603 w 456142"/>
              <a:gd name="connsiteY85" fmla="*/ 202883 h 457200"/>
              <a:gd name="connsiteX86" fmla="*/ 224314 w 456142"/>
              <a:gd name="connsiteY86" fmla="*/ 256127 h 457200"/>
              <a:gd name="connsiteX87" fmla="*/ 223361 w 456142"/>
              <a:gd name="connsiteY87" fmla="*/ 257080 h 457200"/>
              <a:gd name="connsiteX88" fmla="*/ 172117 w 456142"/>
              <a:gd name="connsiteY88" fmla="*/ 281273 h 457200"/>
              <a:gd name="connsiteX89" fmla="*/ 234887 w 456142"/>
              <a:gd name="connsiteY89" fmla="*/ 264128 h 457200"/>
              <a:gd name="connsiteX90" fmla="*/ 256223 w 456142"/>
              <a:gd name="connsiteY90" fmla="*/ 227743 h 457200"/>
              <a:gd name="connsiteX91" fmla="*/ 277463 w 456142"/>
              <a:gd name="connsiteY91" fmla="*/ 261366 h 457200"/>
              <a:gd name="connsiteX92" fmla="*/ 277463 w 456142"/>
              <a:gd name="connsiteY92" fmla="*/ 305657 h 457200"/>
              <a:gd name="connsiteX93" fmla="*/ 234887 w 456142"/>
              <a:gd name="connsiteY93" fmla="*/ 311372 h 457200"/>
              <a:gd name="connsiteX94" fmla="*/ 339662 w 456142"/>
              <a:gd name="connsiteY94" fmla="*/ 276035 h 457200"/>
              <a:gd name="connsiteX95" fmla="*/ 262795 w 456142"/>
              <a:gd name="connsiteY95" fmla="*/ 199073 h 457200"/>
              <a:gd name="connsiteX96" fmla="*/ 256704 w 456142"/>
              <a:gd name="connsiteY96" fmla="*/ 192596 h 457200"/>
              <a:gd name="connsiteX97" fmla="*/ 256699 w 456142"/>
              <a:gd name="connsiteY97" fmla="*/ 192596 h 457200"/>
              <a:gd name="connsiteX98" fmla="*/ 249079 w 456142"/>
              <a:gd name="connsiteY98" fmla="*/ 170974 h 457200"/>
              <a:gd name="connsiteX99" fmla="*/ 256223 w 456142"/>
              <a:gd name="connsiteY99" fmla="*/ 150019 h 457200"/>
              <a:gd name="connsiteX100" fmla="*/ 260794 w 456142"/>
              <a:gd name="connsiteY100" fmla="*/ 148114 h 457200"/>
              <a:gd name="connsiteX101" fmla="*/ 262795 w 456142"/>
              <a:gd name="connsiteY101" fmla="*/ 143447 h 457200"/>
              <a:gd name="connsiteX102" fmla="*/ 262795 w 456142"/>
              <a:gd name="connsiteY102" fmla="*/ 104775 h 457200"/>
              <a:gd name="connsiteX103" fmla="*/ 262795 w 456142"/>
              <a:gd name="connsiteY103" fmla="*/ 104299 h 457200"/>
              <a:gd name="connsiteX104" fmla="*/ 262795 w 456142"/>
              <a:gd name="connsiteY104" fmla="*/ 103823 h 457200"/>
              <a:gd name="connsiteX105" fmla="*/ 262795 w 456142"/>
              <a:gd name="connsiteY105" fmla="*/ 87821 h 457200"/>
              <a:gd name="connsiteX106" fmla="*/ 274701 w 456142"/>
              <a:gd name="connsiteY106" fmla="*/ 60484 h 457200"/>
              <a:gd name="connsiteX107" fmla="*/ 283178 w 456142"/>
              <a:gd name="connsiteY107" fmla="*/ 53721 h 457200"/>
              <a:gd name="connsiteX108" fmla="*/ 283178 w 456142"/>
              <a:gd name="connsiteY108" fmla="*/ 53721 h 457200"/>
              <a:gd name="connsiteX109" fmla="*/ 340138 w 456142"/>
              <a:gd name="connsiteY109" fmla="*/ 39053 h 457200"/>
              <a:gd name="connsiteX110" fmla="*/ 416338 w 456142"/>
              <a:gd name="connsiteY110" fmla="*/ 87821 h 457200"/>
              <a:gd name="connsiteX111" fmla="*/ 416338 w 456142"/>
              <a:gd name="connsiteY111" fmla="*/ 143447 h 457200"/>
              <a:gd name="connsiteX112" fmla="*/ 418052 w 456142"/>
              <a:gd name="connsiteY112" fmla="*/ 148114 h 457200"/>
              <a:gd name="connsiteX113" fmla="*/ 422529 w 456142"/>
              <a:gd name="connsiteY113" fmla="*/ 150019 h 457200"/>
              <a:gd name="connsiteX114" fmla="*/ 430340 w 456142"/>
              <a:gd name="connsiteY114" fmla="*/ 170974 h 457200"/>
              <a:gd name="connsiteX115" fmla="*/ 423196 w 456142"/>
              <a:gd name="connsiteY115" fmla="*/ 192500 h 457200"/>
              <a:gd name="connsiteX116" fmla="*/ 419100 w 456142"/>
              <a:gd name="connsiteY116" fmla="*/ 193643 h 457200"/>
              <a:gd name="connsiteX117" fmla="*/ 416338 w 456142"/>
              <a:gd name="connsiteY117" fmla="*/ 199073 h 457200"/>
              <a:gd name="connsiteX118" fmla="*/ 339852 w 456142"/>
              <a:gd name="connsiteY118" fmla="*/ 276225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56142" h="457200">
                <a:moveTo>
                  <a:pt x="451580" y="311944"/>
                </a:moveTo>
                <a:cubicBezTo>
                  <a:pt x="435270" y="307417"/>
                  <a:pt x="418488" y="304796"/>
                  <a:pt x="401574" y="304133"/>
                </a:cubicBezTo>
                <a:lnTo>
                  <a:pt x="401574" y="262414"/>
                </a:lnTo>
                <a:cubicBezTo>
                  <a:pt x="416887" y="246603"/>
                  <a:pt x="426649" y="226245"/>
                  <a:pt x="429387" y="204406"/>
                </a:cubicBezTo>
                <a:cubicBezTo>
                  <a:pt x="430346" y="203972"/>
                  <a:pt x="431270" y="203463"/>
                  <a:pt x="432149" y="202883"/>
                </a:cubicBezTo>
                <a:cubicBezTo>
                  <a:pt x="439865" y="197549"/>
                  <a:pt x="443770" y="186785"/>
                  <a:pt x="443675" y="171164"/>
                </a:cubicBezTo>
                <a:cubicBezTo>
                  <a:pt x="444664" y="160837"/>
                  <a:pt x="441473" y="150545"/>
                  <a:pt x="434816" y="142589"/>
                </a:cubicBezTo>
                <a:cubicBezTo>
                  <a:pt x="433275" y="141059"/>
                  <a:pt x="431508" y="139774"/>
                  <a:pt x="429578" y="138779"/>
                </a:cubicBezTo>
                <a:lnTo>
                  <a:pt x="429578" y="88106"/>
                </a:lnTo>
                <a:cubicBezTo>
                  <a:pt x="429578" y="58388"/>
                  <a:pt x="401574" y="26289"/>
                  <a:pt x="339947" y="26289"/>
                </a:cubicBezTo>
                <a:cubicBezTo>
                  <a:pt x="319409" y="25697"/>
                  <a:pt x="299067" y="30422"/>
                  <a:pt x="280892" y="40005"/>
                </a:cubicBezTo>
                <a:cubicBezTo>
                  <a:pt x="258794" y="13240"/>
                  <a:pt x="223171" y="0"/>
                  <a:pt x="171450" y="0"/>
                </a:cubicBezTo>
                <a:cubicBezTo>
                  <a:pt x="125444" y="0"/>
                  <a:pt x="92488" y="11621"/>
                  <a:pt x="70866" y="35528"/>
                </a:cubicBezTo>
                <a:cubicBezTo>
                  <a:pt x="30861" y="80010"/>
                  <a:pt x="38862" y="156877"/>
                  <a:pt x="47625" y="238125"/>
                </a:cubicBezTo>
                <a:cubicBezTo>
                  <a:pt x="50673" y="268034"/>
                  <a:pt x="53912" y="298990"/>
                  <a:pt x="54483" y="327755"/>
                </a:cubicBezTo>
                <a:cubicBezTo>
                  <a:pt x="22860" y="350330"/>
                  <a:pt x="0" y="386906"/>
                  <a:pt x="0" y="423005"/>
                </a:cubicBezTo>
                <a:lnTo>
                  <a:pt x="0" y="450723"/>
                </a:lnTo>
                <a:cubicBezTo>
                  <a:pt x="0" y="454301"/>
                  <a:pt x="2900" y="457200"/>
                  <a:pt x="6477" y="457200"/>
                </a:cubicBezTo>
                <a:cubicBezTo>
                  <a:pt x="10054" y="457200"/>
                  <a:pt x="12954" y="454301"/>
                  <a:pt x="12954" y="450723"/>
                </a:cubicBezTo>
                <a:lnTo>
                  <a:pt x="12954" y="423005"/>
                </a:lnTo>
                <a:cubicBezTo>
                  <a:pt x="12954" y="371189"/>
                  <a:pt x="65818" y="318230"/>
                  <a:pt x="117729" y="318230"/>
                </a:cubicBezTo>
                <a:cubicBezTo>
                  <a:pt x="121307" y="318230"/>
                  <a:pt x="124206" y="315331"/>
                  <a:pt x="124206" y="311753"/>
                </a:cubicBezTo>
                <a:lnTo>
                  <a:pt x="124206" y="278225"/>
                </a:lnTo>
                <a:cubicBezTo>
                  <a:pt x="153410" y="299865"/>
                  <a:pt x="193545" y="299043"/>
                  <a:pt x="221837" y="276225"/>
                </a:cubicBezTo>
                <a:lnTo>
                  <a:pt x="221837" y="314325"/>
                </a:lnTo>
                <a:cubicBezTo>
                  <a:pt x="211063" y="317447"/>
                  <a:pt x="200578" y="321494"/>
                  <a:pt x="190500" y="326422"/>
                </a:cubicBezTo>
                <a:cubicBezTo>
                  <a:pt x="156210" y="343091"/>
                  <a:pt x="138017" y="366427"/>
                  <a:pt x="138017" y="393668"/>
                </a:cubicBezTo>
                <a:lnTo>
                  <a:pt x="138017" y="449199"/>
                </a:lnTo>
                <a:cubicBezTo>
                  <a:pt x="138017" y="452777"/>
                  <a:pt x="140917" y="455676"/>
                  <a:pt x="144494" y="455676"/>
                </a:cubicBezTo>
                <a:cubicBezTo>
                  <a:pt x="148072" y="455676"/>
                  <a:pt x="150971" y="452777"/>
                  <a:pt x="150971" y="449199"/>
                </a:cubicBezTo>
                <a:lnTo>
                  <a:pt x="150971" y="393668"/>
                </a:lnTo>
                <a:cubicBezTo>
                  <a:pt x="150971" y="345281"/>
                  <a:pt x="229457" y="318421"/>
                  <a:pt x="283750" y="318421"/>
                </a:cubicBezTo>
                <a:cubicBezTo>
                  <a:pt x="287305" y="318369"/>
                  <a:pt x="290175" y="315499"/>
                  <a:pt x="290227" y="311944"/>
                </a:cubicBezTo>
                <a:cubicBezTo>
                  <a:pt x="290263" y="311628"/>
                  <a:pt x="290263" y="311308"/>
                  <a:pt x="290227" y="310991"/>
                </a:cubicBezTo>
                <a:lnTo>
                  <a:pt x="290227" y="272891"/>
                </a:lnTo>
                <a:cubicBezTo>
                  <a:pt x="304474" y="283431"/>
                  <a:pt x="321749" y="289078"/>
                  <a:pt x="339471" y="288989"/>
                </a:cubicBezTo>
                <a:cubicBezTo>
                  <a:pt x="356943" y="289084"/>
                  <a:pt x="374002" y="283686"/>
                  <a:pt x="388239" y="273558"/>
                </a:cubicBezTo>
                <a:lnTo>
                  <a:pt x="388239" y="309658"/>
                </a:lnTo>
                <a:cubicBezTo>
                  <a:pt x="388239" y="309658"/>
                  <a:pt x="388239" y="309658"/>
                  <a:pt x="388239" y="310134"/>
                </a:cubicBezTo>
                <a:cubicBezTo>
                  <a:pt x="388186" y="313658"/>
                  <a:pt x="391000" y="316558"/>
                  <a:pt x="394524" y="316611"/>
                </a:cubicBezTo>
                <a:cubicBezTo>
                  <a:pt x="394588" y="316612"/>
                  <a:pt x="394652" y="316612"/>
                  <a:pt x="394716" y="316611"/>
                </a:cubicBezTo>
                <a:cubicBezTo>
                  <a:pt x="412696" y="316813"/>
                  <a:pt x="430570" y="319408"/>
                  <a:pt x="447866" y="324326"/>
                </a:cubicBezTo>
                <a:cubicBezTo>
                  <a:pt x="448433" y="324421"/>
                  <a:pt x="449012" y="324421"/>
                  <a:pt x="449580" y="324326"/>
                </a:cubicBezTo>
                <a:cubicBezTo>
                  <a:pt x="452491" y="324281"/>
                  <a:pt x="455035" y="322354"/>
                  <a:pt x="455867" y="319564"/>
                </a:cubicBezTo>
                <a:cubicBezTo>
                  <a:pt x="456858" y="316401"/>
                  <a:pt x="455098" y="313034"/>
                  <a:pt x="451935" y="312043"/>
                </a:cubicBezTo>
                <a:cubicBezTo>
                  <a:pt x="451817" y="312007"/>
                  <a:pt x="451699" y="311973"/>
                  <a:pt x="451580" y="311944"/>
                </a:cubicBezTo>
                <a:close/>
                <a:moveTo>
                  <a:pt x="60389" y="236982"/>
                </a:moveTo>
                <a:cubicBezTo>
                  <a:pt x="52197" y="158496"/>
                  <a:pt x="44577" y="84582"/>
                  <a:pt x="80677" y="44387"/>
                </a:cubicBezTo>
                <a:cubicBezTo>
                  <a:pt x="99727" y="23241"/>
                  <a:pt x="129445" y="13049"/>
                  <a:pt x="171926" y="13049"/>
                </a:cubicBezTo>
                <a:cubicBezTo>
                  <a:pt x="218504" y="13049"/>
                  <a:pt x="250698" y="24479"/>
                  <a:pt x="270320" y="47435"/>
                </a:cubicBezTo>
                <a:cubicBezTo>
                  <a:pt x="268688" y="48675"/>
                  <a:pt x="267159" y="50044"/>
                  <a:pt x="265748" y="51530"/>
                </a:cubicBezTo>
                <a:cubicBezTo>
                  <a:pt x="255802" y="61112"/>
                  <a:pt x="250138" y="74297"/>
                  <a:pt x="250031" y="88106"/>
                </a:cubicBezTo>
                <a:lnTo>
                  <a:pt x="250031" y="96869"/>
                </a:lnTo>
                <a:cubicBezTo>
                  <a:pt x="240745" y="94142"/>
                  <a:pt x="234184" y="85863"/>
                  <a:pt x="233648" y="76200"/>
                </a:cubicBezTo>
                <a:cubicBezTo>
                  <a:pt x="233308" y="72764"/>
                  <a:pt x="230434" y="70136"/>
                  <a:pt x="226981" y="70104"/>
                </a:cubicBezTo>
                <a:cubicBezTo>
                  <a:pt x="223441" y="70208"/>
                  <a:pt x="220641" y="73135"/>
                  <a:pt x="220694" y="76676"/>
                </a:cubicBezTo>
                <a:cubicBezTo>
                  <a:pt x="220694" y="80105"/>
                  <a:pt x="219551" y="80867"/>
                  <a:pt x="218980" y="81248"/>
                </a:cubicBezTo>
                <a:cubicBezTo>
                  <a:pt x="211741" y="85916"/>
                  <a:pt x="187071" y="77819"/>
                  <a:pt x="172879" y="70961"/>
                </a:cubicBezTo>
                <a:cubicBezTo>
                  <a:pt x="141923" y="55436"/>
                  <a:pt x="120968" y="61436"/>
                  <a:pt x="108871" y="68580"/>
                </a:cubicBezTo>
                <a:cubicBezTo>
                  <a:pt x="92302" y="79742"/>
                  <a:pt x="82375" y="98418"/>
                  <a:pt x="82391" y="118396"/>
                </a:cubicBezTo>
                <a:lnTo>
                  <a:pt x="82391" y="141256"/>
                </a:lnTo>
                <a:cubicBezTo>
                  <a:pt x="80578" y="142183"/>
                  <a:pt x="78909" y="143370"/>
                  <a:pt x="77438" y="144780"/>
                </a:cubicBezTo>
                <a:cubicBezTo>
                  <a:pt x="70962" y="152830"/>
                  <a:pt x="67825" y="163058"/>
                  <a:pt x="68675" y="173355"/>
                </a:cubicBezTo>
                <a:cubicBezTo>
                  <a:pt x="68675" y="195072"/>
                  <a:pt x="76772" y="203073"/>
                  <a:pt x="82582" y="205931"/>
                </a:cubicBezTo>
                <a:cubicBezTo>
                  <a:pt x="85535" y="228644"/>
                  <a:pt x="95527" y="249862"/>
                  <a:pt x="111157" y="266605"/>
                </a:cubicBezTo>
                <a:lnTo>
                  <a:pt x="111157" y="305848"/>
                </a:lnTo>
                <a:cubicBezTo>
                  <a:pt x="95592" y="307232"/>
                  <a:pt x="80513" y="311976"/>
                  <a:pt x="66961" y="319754"/>
                </a:cubicBezTo>
                <a:cubicBezTo>
                  <a:pt x="66104" y="292799"/>
                  <a:pt x="63246" y="264509"/>
                  <a:pt x="60389" y="236982"/>
                </a:cubicBezTo>
                <a:close/>
                <a:moveTo>
                  <a:pt x="172117" y="281273"/>
                </a:moveTo>
                <a:cubicBezTo>
                  <a:pt x="118491" y="281273"/>
                  <a:pt x="95917" y="224123"/>
                  <a:pt x="95250" y="201359"/>
                </a:cubicBezTo>
                <a:cubicBezTo>
                  <a:pt x="95461" y="197998"/>
                  <a:pt x="92907" y="195103"/>
                  <a:pt x="89547" y="194894"/>
                </a:cubicBezTo>
                <a:cubicBezTo>
                  <a:pt x="89416" y="194885"/>
                  <a:pt x="89285" y="194881"/>
                  <a:pt x="89154" y="194881"/>
                </a:cubicBezTo>
                <a:cubicBezTo>
                  <a:pt x="86582" y="194405"/>
                  <a:pt x="81629" y="189548"/>
                  <a:pt x="81534" y="173165"/>
                </a:cubicBezTo>
                <a:cubicBezTo>
                  <a:pt x="81439" y="156781"/>
                  <a:pt x="86487" y="152400"/>
                  <a:pt x="88678" y="152400"/>
                </a:cubicBezTo>
                <a:lnTo>
                  <a:pt x="88678" y="152400"/>
                </a:lnTo>
                <a:cubicBezTo>
                  <a:pt x="90421" y="152390"/>
                  <a:pt x="92093" y="151708"/>
                  <a:pt x="93345" y="150495"/>
                </a:cubicBezTo>
                <a:cubicBezTo>
                  <a:pt x="94584" y="149261"/>
                  <a:pt x="95271" y="147577"/>
                  <a:pt x="95250" y="145828"/>
                </a:cubicBezTo>
                <a:lnTo>
                  <a:pt x="95250" y="118205"/>
                </a:lnTo>
                <a:cubicBezTo>
                  <a:pt x="95260" y="102767"/>
                  <a:pt x="102841" y="88315"/>
                  <a:pt x="115538" y="79534"/>
                </a:cubicBezTo>
                <a:cubicBezTo>
                  <a:pt x="128778" y="71247"/>
                  <a:pt x="146495" y="72295"/>
                  <a:pt x="166878" y="82487"/>
                </a:cubicBezTo>
                <a:cubicBezTo>
                  <a:pt x="173736" y="85820"/>
                  <a:pt x="208598" y="101537"/>
                  <a:pt x="224981" y="92583"/>
                </a:cubicBezTo>
                <a:cubicBezTo>
                  <a:pt x="229836" y="102286"/>
                  <a:pt x="239181" y="108956"/>
                  <a:pt x="249936" y="110395"/>
                </a:cubicBezTo>
                <a:lnTo>
                  <a:pt x="249936" y="138970"/>
                </a:lnTo>
                <a:cubicBezTo>
                  <a:pt x="248092" y="139887"/>
                  <a:pt x="246417" y="141111"/>
                  <a:pt x="244983" y="142589"/>
                </a:cubicBezTo>
                <a:cubicBezTo>
                  <a:pt x="238471" y="150620"/>
                  <a:pt x="235329" y="160864"/>
                  <a:pt x="236220" y="171164"/>
                </a:cubicBezTo>
                <a:cubicBezTo>
                  <a:pt x="236220" y="191072"/>
                  <a:pt x="242983" y="199739"/>
                  <a:pt x="248603" y="202883"/>
                </a:cubicBezTo>
                <a:cubicBezTo>
                  <a:pt x="245775" y="222591"/>
                  <a:pt x="237344" y="241072"/>
                  <a:pt x="224314" y="256127"/>
                </a:cubicBezTo>
                <a:cubicBezTo>
                  <a:pt x="223950" y="256395"/>
                  <a:pt x="223629" y="256716"/>
                  <a:pt x="223361" y="257080"/>
                </a:cubicBezTo>
                <a:cubicBezTo>
                  <a:pt x="210653" y="272267"/>
                  <a:pt x="191919" y="281112"/>
                  <a:pt x="172117" y="281273"/>
                </a:cubicBezTo>
                <a:close/>
                <a:moveTo>
                  <a:pt x="234887" y="264128"/>
                </a:moveTo>
                <a:cubicBezTo>
                  <a:pt x="244160" y="253404"/>
                  <a:pt x="251391" y="241072"/>
                  <a:pt x="256223" y="227743"/>
                </a:cubicBezTo>
                <a:cubicBezTo>
                  <a:pt x="261053" y="240223"/>
                  <a:pt x="268267" y="251644"/>
                  <a:pt x="277463" y="261366"/>
                </a:cubicBezTo>
                <a:lnTo>
                  <a:pt x="277463" y="305657"/>
                </a:lnTo>
                <a:cubicBezTo>
                  <a:pt x="263119" y="306174"/>
                  <a:pt x="248859" y="308087"/>
                  <a:pt x="234887" y="311372"/>
                </a:cubicBezTo>
                <a:close/>
                <a:moveTo>
                  <a:pt x="339662" y="276035"/>
                </a:moveTo>
                <a:cubicBezTo>
                  <a:pt x="289655" y="276035"/>
                  <a:pt x="263462" y="225933"/>
                  <a:pt x="262795" y="199073"/>
                </a:cubicBezTo>
                <a:cubicBezTo>
                  <a:pt x="262901" y="195603"/>
                  <a:pt x="260174" y="192702"/>
                  <a:pt x="256704" y="192596"/>
                </a:cubicBezTo>
                <a:cubicBezTo>
                  <a:pt x="256703" y="192596"/>
                  <a:pt x="256701" y="192596"/>
                  <a:pt x="256699" y="192596"/>
                </a:cubicBezTo>
                <a:cubicBezTo>
                  <a:pt x="254032" y="192596"/>
                  <a:pt x="249174" y="187262"/>
                  <a:pt x="249079" y="170974"/>
                </a:cubicBezTo>
                <a:cubicBezTo>
                  <a:pt x="248984" y="154686"/>
                  <a:pt x="253937" y="150400"/>
                  <a:pt x="256223" y="150019"/>
                </a:cubicBezTo>
                <a:cubicBezTo>
                  <a:pt x="257949" y="150072"/>
                  <a:pt x="259616" y="149378"/>
                  <a:pt x="260794" y="148114"/>
                </a:cubicBezTo>
                <a:cubicBezTo>
                  <a:pt x="262042" y="146876"/>
                  <a:pt x="262760" y="145203"/>
                  <a:pt x="262795" y="143447"/>
                </a:cubicBezTo>
                <a:lnTo>
                  <a:pt x="262795" y="104775"/>
                </a:lnTo>
                <a:cubicBezTo>
                  <a:pt x="262795" y="104775"/>
                  <a:pt x="262795" y="104775"/>
                  <a:pt x="262795" y="104299"/>
                </a:cubicBezTo>
                <a:cubicBezTo>
                  <a:pt x="262795" y="103823"/>
                  <a:pt x="262795" y="104299"/>
                  <a:pt x="262795" y="103823"/>
                </a:cubicBezTo>
                <a:lnTo>
                  <a:pt x="262795" y="87821"/>
                </a:lnTo>
                <a:cubicBezTo>
                  <a:pt x="262885" y="77469"/>
                  <a:pt x="267183" y="67600"/>
                  <a:pt x="274701" y="60484"/>
                </a:cubicBezTo>
                <a:cubicBezTo>
                  <a:pt x="277273" y="57928"/>
                  <a:pt x="280115" y="55661"/>
                  <a:pt x="283178" y="53721"/>
                </a:cubicBezTo>
                <a:lnTo>
                  <a:pt x="283178" y="53721"/>
                </a:lnTo>
                <a:cubicBezTo>
                  <a:pt x="300306" y="43330"/>
                  <a:pt x="320121" y="38227"/>
                  <a:pt x="340138" y="39053"/>
                </a:cubicBezTo>
                <a:cubicBezTo>
                  <a:pt x="392716" y="39053"/>
                  <a:pt x="416338" y="64294"/>
                  <a:pt x="416338" y="87821"/>
                </a:cubicBezTo>
                <a:lnTo>
                  <a:pt x="416338" y="143447"/>
                </a:lnTo>
                <a:cubicBezTo>
                  <a:pt x="416305" y="145162"/>
                  <a:pt x="416917" y="146827"/>
                  <a:pt x="418052" y="148114"/>
                </a:cubicBezTo>
                <a:cubicBezTo>
                  <a:pt x="419209" y="149352"/>
                  <a:pt x="420835" y="150044"/>
                  <a:pt x="422529" y="150019"/>
                </a:cubicBezTo>
                <a:cubicBezTo>
                  <a:pt x="425196" y="150019"/>
                  <a:pt x="430340" y="155067"/>
                  <a:pt x="430340" y="170974"/>
                </a:cubicBezTo>
                <a:cubicBezTo>
                  <a:pt x="430340" y="186881"/>
                  <a:pt x="425387" y="192119"/>
                  <a:pt x="423196" y="192500"/>
                </a:cubicBezTo>
                <a:cubicBezTo>
                  <a:pt x="421741" y="192416"/>
                  <a:pt x="420301" y="192819"/>
                  <a:pt x="419100" y="193643"/>
                </a:cubicBezTo>
                <a:cubicBezTo>
                  <a:pt x="417382" y="194922"/>
                  <a:pt x="416360" y="196930"/>
                  <a:pt x="416338" y="199073"/>
                </a:cubicBezTo>
                <a:cubicBezTo>
                  <a:pt x="416624" y="221075"/>
                  <a:pt x="393859" y="276225"/>
                  <a:pt x="339852" y="276225"/>
                </a:cubicBezTo>
                <a:close/>
              </a:path>
            </a:pathLst>
          </a:custGeom>
          <a:solidFill>
            <a:schemeClr val="tx2"/>
          </a:solidFill>
          <a:ln w="0" cap="flat">
            <a:solidFill>
              <a:schemeClr val="tx2"/>
            </a:solidFill>
            <a:prstDash val="solid"/>
            <a:miter/>
          </a:ln>
        </p:spPr>
        <p:txBody>
          <a:bodyPr rtlCol="0" anchor="ctr"/>
          <a:lstStyle/>
          <a:p>
            <a:endParaRPr lang="en-US"/>
          </a:p>
        </p:txBody>
      </p:sp>
      <p:sp>
        <p:nvSpPr>
          <p:cNvPr id="6" name="Picture Placeholder 5">
            <a:extLst>
              <a:ext uri="{FF2B5EF4-FFF2-40B4-BE49-F238E27FC236}">
                <a16:creationId xmlns:a16="http://schemas.microsoft.com/office/drawing/2014/main" id="{0B82CFED-694C-6F4D-97F1-41490FD5C24B}"/>
              </a:ext>
            </a:extLst>
          </p:cNvPr>
          <p:cNvSpPr>
            <a:spLocks noGrp="1"/>
          </p:cNvSpPr>
          <p:nvPr>
            <p:ph type="pic" sz="quarter" idx="19"/>
          </p:nvPr>
        </p:nvSpPr>
        <p:spPr>
          <a:xfrm>
            <a:off x="1035327" y="1876425"/>
            <a:ext cx="960438" cy="960438"/>
          </a:xfrm>
          <a:solidFill>
            <a:srgbClr val="DFDFE0"/>
          </a:solidFill>
        </p:spPr>
        <p:txBody>
          <a:bodyPr/>
          <a:lstStyle>
            <a:lvl1pPr marL="0" indent="0" algn="ctr">
              <a:buFontTx/>
              <a:buNone/>
              <a:defRPr sz="1600" baseline="0"/>
            </a:lvl1pPr>
          </a:lstStyle>
          <a:p>
            <a:endParaRPr lang="en-US"/>
          </a:p>
        </p:txBody>
      </p:sp>
      <p:sp>
        <p:nvSpPr>
          <p:cNvPr id="13" name="Picture Placeholder 5">
            <a:extLst>
              <a:ext uri="{FF2B5EF4-FFF2-40B4-BE49-F238E27FC236}">
                <a16:creationId xmlns:a16="http://schemas.microsoft.com/office/drawing/2014/main" id="{D2D3B273-19CC-7E45-82FF-05C41E9F5C00}"/>
              </a:ext>
            </a:extLst>
          </p:cNvPr>
          <p:cNvSpPr>
            <a:spLocks noGrp="1"/>
          </p:cNvSpPr>
          <p:nvPr>
            <p:ph type="pic" sz="quarter" idx="20"/>
          </p:nvPr>
        </p:nvSpPr>
        <p:spPr>
          <a:xfrm>
            <a:off x="3414024" y="1876425"/>
            <a:ext cx="960438" cy="960438"/>
          </a:xfrm>
          <a:solidFill>
            <a:srgbClr val="DFDFE0"/>
          </a:solidFill>
        </p:spPr>
        <p:txBody>
          <a:bodyPr/>
          <a:lstStyle>
            <a:lvl1pPr marL="0" indent="0" algn="ctr">
              <a:buFontTx/>
              <a:buNone/>
              <a:defRPr sz="1600" baseline="0"/>
            </a:lvl1pPr>
          </a:lstStyle>
          <a:p>
            <a:endParaRPr lang="en-US"/>
          </a:p>
        </p:txBody>
      </p:sp>
      <p:sp>
        <p:nvSpPr>
          <p:cNvPr id="14" name="Picture Placeholder 5">
            <a:extLst>
              <a:ext uri="{FF2B5EF4-FFF2-40B4-BE49-F238E27FC236}">
                <a16:creationId xmlns:a16="http://schemas.microsoft.com/office/drawing/2014/main" id="{A0B379E6-20A0-1840-9522-5B3B9B6057E1}"/>
              </a:ext>
            </a:extLst>
          </p:cNvPr>
          <p:cNvSpPr>
            <a:spLocks noGrp="1"/>
          </p:cNvSpPr>
          <p:nvPr>
            <p:ph type="pic" sz="quarter" idx="21"/>
          </p:nvPr>
        </p:nvSpPr>
        <p:spPr>
          <a:xfrm>
            <a:off x="5792721" y="1876425"/>
            <a:ext cx="960438" cy="960438"/>
          </a:xfrm>
          <a:solidFill>
            <a:srgbClr val="DFDFE0"/>
          </a:solidFill>
        </p:spPr>
        <p:txBody>
          <a:bodyPr/>
          <a:lstStyle>
            <a:lvl1pPr marL="0" indent="0" algn="ctr">
              <a:buFontTx/>
              <a:buNone/>
              <a:defRPr sz="1600" baseline="0"/>
            </a:lvl1pPr>
          </a:lstStyle>
          <a:p>
            <a:endParaRPr lang="en-US"/>
          </a:p>
        </p:txBody>
      </p:sp>
      <p:sp>
        <p:nvSpPr>
          <p:cNvPr id="15" name="Picture Placeholder 5">
            <a:extLst>
              <a:ext uri="{FF2B5EF4-FFF2-40B4-BE49-F238E27FC236}">
                <a16:creationId xmlns:a16="http://schemas.microsoft.com/office/drawing/2014/main" id="{BC26C7C4-9A02-4448-A581-F82CE97239E6}"/>
              </a:ext>
            </a:extLst>
          </p:cNvPr>
          <p:cNvSpPr>
            <a:spLocks noGrp="1"/>
          </p:cNvSpPr>
          <p:nvPr>
            <p:ph type="pic" sz="quarter" idx="22"/>
          </p:nvPr>
        </p:nvSpPr>
        <p:spPr>
          <a:xfrm>
            <a:off x="8171418" y="1876425"/>
            <a:ext cx="960438" cy="960438"/>
          </a:xfrm>
          <a:solidFill>
            <a:srgbClr val="DFDFE0"/>
          </a:solidFill>
        </p:spPr>
        <p:txBody>
          <a:bodyPr/>
          <a:lstStyle>
            <a:lvl1pPr marL="0" indent="0" algn="ctr">
              <a:buFontTx/>
              <a:buNone/>
              <a:defRPr sz="1600" baseline="0"/>
            </a:lvl1pPr>
          </a:lstStyle>
          <a:p>
            <a:endParaRPr lang="en-US"/>
          </a:p>
        </p:txBody>
      </p:sp>
    </p:spTree>
    <p:extLst>
      <p:ext uri="{BB962C8B-B14F-4D97-AF65-F5344CB8AC3E}">
        <p14:creationId xmlns:p14="http://schemas.microsoft.com/office/powerpoint/2010/main" val="26729842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footer">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CA"/>
              <a:t>Click to edit Master title style</a:t>
            </a:r>
            <a:endParaRPr lang="en-CA"/>
          </a:p>
        </p:txBody>
      </p:sp>
      <p:sp>
        <p:nvSpPr>
          <p:cNvPr id="4" name="Footer Placeholder 3"/>
          <p:cNvSpPr>
            <a:spLocks noGrp="1"/>
          </p:cNvSpPr>
          <p:nvPr>
            <p:ph type="ftr" sz="quarter" idx="10"/>
          </p:nvPr>
        </p:nvSpPr>
        <p:spPr/>
        <p:txBody>
          <a:bodyPr/>
          <a:lstStyle>
            <a:lvl1pPr>
              <a:defRPr>
                <a:solidFill>
                  <a:schemeClr val="tx1"/>
                </a:solidFill>
              </a:defRPr>
            </a:lvl1pPr>
          </a:lstStyle>
          <a:p>
            <a:r>
              <a:rPr lang="en-CA" dirty="0"/>
              <a:t>Source: Insert source here</a:t>
            </a:r>
          </a:p>
        </p:txBody>
      </p:sp>
    </p:spTree>
    <p:extLst>
      <p:ext uri="{BB962C8B-B14F-4D97-AF65-F5344CB8AC3E}">
        <p14:creationId xmlns:p14="http://schemas.microsoft.com/office/powerpoint/2010/main" val="10586483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ubhead and Footer">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CA"/>
              <a:t>Click to edit Master title style</a:t>
            </a:r>
            <a:endParaRPr lang="en-CA"/>
          </a:p>
        </p:txBody>
      </p:sp>
      <p:sp>
        <p:nvSpPr>
          <p:cNvPr id="4" name="Footer Placeholder 3"/>
          <p:cNvSpPr>
            <a:spLocks noGrp="1"/>
          </p:cNvSpPr>
          <p:nvPr>
            <p:ph type="ftr" sz="quarter" idx="10"/>
          </p:nvPr>
        </p:nvSpPr>
        <p:spPr/>
        <p:txBody>
          <a:bodyPr/>
          <a:lstStyle>
            <a:lvl1pPr>
              <a:defRPr>
                <a:solidFill>
                  <a:schemeClr val="tx1"/>
                </a:solidFill>
              </a:defRPr>
            </a:lvl1pPr>
          </a:lstStyle>
          <a:p>
            <a:r>
              <a:rPr lang="en-CA" dirty="0"/>
              <a:t>Source: Insert source here</a:t>
            </a:r>
          </a:p>
        </p:txBody>
      </p:sp>
      <p:sp>
        <p:nvSpPr>
          <p:cNvPr id="5" name="Text Placeholder 4">
            <a:extLst>
              <a:ext uri="{FF2B5EF4-FFF2-40B4-BE49-F238E27FC236}">
                <a16:creationId xmlns:a16="http://schemas.microsoft.com/office/drawing/2014/main" id="{1B8577E5-26C6-5841-92A5-B85E280161DB}"/>
              </a:ext>
            </a:extLst>
          </p:cNvPr>
          <p:cNvSpPr>
            <a:spLocks noGrp="1"/>
          </p:cNvSpPr>
          <p:nvPr>
            <p:ph type="body" sz="quarter" idx="13" hasCustomPrompt="1"/>
          </p:nvPr>
        </p:nvSpPr>
        <p:spPr>
          <a:xfrm>
            <a:off x="389796" y="1321200"/>
            <a:ext cx="9360000" cy="381000"/>
          </a:xfrm>
        </p:spPr>
        <p:txBody>
          <a:bodyPr/>
          <a:lstStyle>
            <a:lvl1pPr marL="0" indent="0">
              <a:buNone/>
              <a:defRPr b="0">
                <a:solidFill>
                  <a:schemeClr val="tx2"/>
                </a:solidFill>
              </a:defRPr>
            </a:lvl1pPr>
          </a:lstStyle>
          <a:p>
            <a:pPr lvl="0"/>
            <a:r>
              <a:rPr lang="en-CA" noProof="0" dirty="0"/>
              <a:t>Click to add subtitle</a:t>
            </a:r>
          </a:p>
        </p:txBody>
      </p:sp>
    </p:spTree>
    <p:extLst>
      <p:ext uri="{BB962C8B-B14F-4D97-AF65-F5344CB8AC3E}">
        <p14:creationId xmlns:p14="http://schemas.microsoft.com/office/powerpoint/2010/main" val="1406274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CA" dirty="0"/>
              <a:t>Click to </a:t>
            </a:r>
            <a:r>
              <a:rPr lang="fr-CA" dirty="0" err="1"/>
              <a:t>edit</a:t>
            </a:r>
            <a:r>
              <a:rPr lang="fr-CA" dirty="0"/>
              <a:t> Master </a:t>
            </a:r>
            <a:r>
              <a:rPr lang="fr-CA" dirty="0" err="1"/>
              <a:t>title</a:t>
            </a:r>
            <a:r>
              <a:rPr lang="fr-CA" dirty="0"/>
              <a:t> style</a:t>
            </a:r>
            <a:endParaRPr lang="en-CA" dirty="0"/>
          </a:p>
        </p:txBody>
      </p:sp>
    </p:spTree>
    <p:extLst>
      <p:ext uri="{BB962C8B-B14F-4D97-AF65-F5344CB8AC3E}">
        <p14:creationId xmlns:p14="http://schemas.microsoft.com/office/powerpoint/2010/main" val="25302366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 One Divider, One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CB66F0A-85F7-E14F-91EA-C966DE4207D5}"/>
              </a:ext>
            </a:extLst>
          </p:cNvPr>
          <p:cNvSpPr/>
          <p:nvPr userDrawn="1"/>
        </p:nvSpPr>
        <p:spPr>
          <a:xfrm>
            <a:off x="0" y="0"/>
            <a:ext cx="5075238" cy="5773567"/>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a:spLocks noChangeArrowheads="1"/>
          </p:cNvSpPr>
          <p:nvPr userDrawn="1"/>
        </p:nvSpPr>
        <p:spPr bwMode="auto">
          <a:xfrm>
            <a:off x="9395862" y="5358008"/>
            <a:ext cx="764138" cy="192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nchorCtr="0">
            <a:no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fld id="{69F2A69A-8C5B-4563-A5B5-4471195CD7EC}" type="slidenum">
              <a:rPr lang="en-AU" sz="1333" b="1" smtClean="0">
                <a:solidFill>
                  <a:schemeClr val="tx1"/>
                </a:solidFill>
              </a:rPr>
              <a:pPr algn="ctr"/>
              <a:t>‹#›</a:t>
            </a:fld>
            <a:endParaRPr lang="en-CA" sz="1333" b="1" baseline="0" noProof="0" dirty="0">
              <a:solidFill>
                <a:schemeClr val="tx1"/>
              </a:solidFill>
            </a:endParaRPr>
          </a:p>
        </p:txBody>
      </p:sp>
      <p:sp>
        <p:nvSpPr>
          <p:cNvPr id="7" name="AutoShape 3">
            <a:extLst>
              <a:ext uri="{FF2B5EF4-FFF2-40B4-BE49-F238E27FC236}">
                <a16:creationId xmlns:a16="http://schemas.microsoft.com/office/drawing/2014/main" id="{9A08C1C1-B612-4719-9301-E3E455DA0E98}"/>
              </a:ext>
            </a:extLst>
          </p:cNvPr>
          <p:cNvSpPr>
            <a:spLocks noChangeAspect="1" noChangeArrowheads="1" noTextEdit="1"/>
          </p:cNvSpPr>
          <p:nvPr userDrawn="1"/>
        </p:nvSpPr>
        <p:spPr bwMode="auto">
          <a:xfrm>
            <a:off x="0" y="0"/>
            <a:ext cx="5070475" cy="512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2" name="Subtitle 2">
            <a:extLst>
              <a:ext uri="{FF2B5EF4-FFF2-40B4-BE49-F238E27FC236}">
                <a16:creationId xmlns:a16="http://schemas.microsoft.com/office/drawing/2014/main" id="{9C91535D-BCDF-4249-AB4D-31F032D88541}"/>
              </a:ext>
            </a:extLst>
          </p:cNvPr>
          <p:cNvSpPr>
            <a:spLocks noGrp="1"/>
          </p:cNvSpPr>
          <p:nvPr>
            <p:ph type="subTitle" idx="14"/>
          </p:nvPr>
        </p:nvSpPr>
        <p:spPr>
          <a:xfrm>
            <a:off x="392400" y="2580384"/>
            <a:ext cx="4489195" cy="600215"/>
          </a:xfrm>
        </p:spPr>
        <p:txBody>
          <a:bodyPr lIns="0" tIns="0" rIns="0" bIns="0">
            <a:noAutofit/>
          </a:bodyPr>
          <a:lstStyle>
            <a:lvl1pPr marL="0" indent="0" algn="l">
              <a:spcBef>
                <a:spcPts val="0"/>
              </a:spcBef>
              <a:buNone/>
              <a:defRPr sz="2000" b="0">
                <a:solidFill>
                  <a:schemeClr val="bg1"/>
                </a:solidFill>
              </a:defRPr>
            </a:lvl1pPr>
            <a:lvl2pPr marL="507995" indent="0" algn="ctr">
              <a:buNone/>
              <a:defRPr sz="2222"/>
            </a:lvl2pPr>
            <a:lvl3pPr marL="1015990" indent="0" algn="ctr">
              <a:buNone/>
              <a:defRPr sz="2000"/>
            </a:lvl3pPr>
            <a:lvl4pPr marL="1523985" indent="0" algn="ctr">
              <a:buNone/>
              <a:defRPr sz="1778"/>
            </a:lvl4pPr>
            <a:lvl5pPr marL="2031980" indent="0" algn="ctr">
              <a:buNone/>
              <a:defRPr sz="1778"/>
            </a:lvl5pPr>
            <a:lvl6pPr marL="2539975" indent="0" algn="ctr">
              <a:buNone/>
              <a:defRPr sz="1778"/>
            </a:lvl6pPr>
            <a:lvl7pPr marL="3047970" indent="0" algn="ctr">
              <a:buNone/>
              <a:defRPr sz="1778"/>
            </a:lvl7pPr>
            <a:lvl8pPr marL="3555964" indent="0" algn="ctr">
              <a:buNone/>
              <a:defRPr sz="1778"/>
            </a:lvl8pPr>
            <a:lvl9pPr marL="4063959" indent="0" algn="ctr">
              <a:buNone/>
              <a:defRPr sz="1778"/>
            </a:lvl9pPr>
          </a:lstStyle>
          <a:p>
            <a:r>
              <a:rPr lang="en-CA" noProof="0" dirty="0"/>
              <a:t>Click to edit Master subtitle style</a:t>
            </a:r>
          </a:p>
        </p:txBody>
      </p:sp>
      <p:sp>
        <p:nvSpPr>
          <p:cNvPr id="17" name="Text Placeholder 16">
            <a:extLst>
              <a:ext uri="{FF2B5EF4-FFF2-40B4-BE49-F238E27FC236}">
                <a16:creationId xmlns:a16="http://schemas.microsoft.com/office/drawing/2014/main" id="{3B6CD2E5-125A-43A6-BBD4-173333AD06F2}"/>
              </a:ext>
            </a:extLst>
          </p:cNvPr>
          <p:cNvSpPr>
            <a:spLocks noGrp="1"/>
          </p:cNvSpPr>
          <p:nvPr>
            <p:ph type="body" sz="quarter" idx="15" hasCustomPrompt="1"/>
          </p:nvPr>
        </p:nvSpPr>
        <p:spPr>
          <a:xfrm>
            <a:off x="392113" y="1007445"/>
            <a:ext cx="4489450" cy="1436688"/>
          </a:xfrm>
        </p:spPr>
        <p:txBody>
          <a:bodyPr anchor="b"/>
          <a:lstStyle>
            <a:lvl1pPr marL="0" indent="0">
              <a:buFontTx/>
              <a:buNone/>
              <a:defRPr sz="3600" b="1">
                <a:solidFill>
                  <a:schemeClr val="bg1"/>
                </a:solidFill>
              </a:defRPr>
            </a:lvl1pPr>
            <a:lvl2pPr marL="331997" indent="0">
              <a:buFontTx/>
              <a:buNone/>
              <a:defRPr>
                <a:solidFill>
                  <a:schemeClr val="bg1"/>
                </a:solidFill>
              </a:defRPr>
            </a:lvl2pPr>
            <a:lvl3pPr marL="523995" indent="0">
              <a:buFontTx/>
              <a:buNone/>
              <a:defRPr>
                <a:solidFill>
                  <a:schemeClr val="bg1"/>
                </a:solidFill>
              </a:defRPr>
            </a:lvl3pPr>
            <a:lvl4pPr marL="831992" indent="0">
              <a:buFontTx/>
              <a:buNone/>
              <a:defRPr>
                <a:solidFill>
                  <a:schemeClr val="bg1"/>
                </a:solidFill>
              </a:defRPr>
            </a:lvl4pPr>
            <a:lvl5pPr marL="1011990" indent="0">
              <a:buFontTx/>
              <a:buNone/>
              <a:defRPr>
                <a:solidFill>
                  <a:schemeClr val="bg1"/>
                </a:solidFill>
              </a:defRPr>
            </a:lvl5pPr>
          </a:lstStyle>
          <a:p>
            <a:r>
              <a:rPr lang="en-CA" dirty="0">
                <a:solidFill>
                  <a:schemeClr val="bg1"/>
                </a:solidFill>
              </a:rPr>
              <a:t>Click to edit </a:t>
            </a:r>
            <a:br>
              <a:rPr lang="en-CA" dirty="0">
                <a:solidFill>
                  <a:schemeClr val="bg1"/>
                </a:solidFill>
              </a:rPr>
            </a:br>
            <a:r>
              <a:rPr lang="en-CA" dirty="0">
                <a:solidFill>
                  <a:schemeClr val="bg1"/>
                </a:solidFill>
              </a:rPr>
              <a:t>Master title style</a:t>
            </a:r>
          </a:p>
        </p:txBody>
      </p:sp>
      <p:sp>
        <p:nvSpPr>
          <p:cNvPr id="9" name="Content Placeholder 3">
            <a:extLst>
              <a:ext uri="{FF2B5EF4-FFF2-40B4-BE49-F238E27FC236}">
                <a16:creationId xmlns:a16="http://schemas.microsoft.com/office/drawing/2014/main" id="{078F6B71-C94B-46E7-8AF2-93701757D8F5}"/>
              </a:ext>
            </a:extLst>
          </p:cNvPr>
          <p:cNvSpPr>
            <a:spLocks noGrp="1"/>
          </p:cNvSpPr>
          <p:nvPr>
            <p:ph sz="half" idx="2"/>
          </p:nvPr>
        </p:nvSpPr>
        <p:spPr>
          <a:xfrm>
            <a:off x="5279321" y="1490400"/>
            <a:ext cx="4483807" cy="3582000"/>
          </a:xfrm>
          <a:prstGeom prst="rect">
            <a:avLst/>
          </a:prstGeom>
        </p:spPr>
        <p:txBody>
          <a:bodyPr/>
          <a:lstStyle>
            <a:lvl1pPr>
              <a:defRPr sz="22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Tree>
    <p:extLst>
      <p:ext uri="{BB962C8B-B14F-4D97-AF65-F5344CB8AC3E}">
        <p14:creationId xmlns:p14="http://schemas.microsoft.com/office/powerpoint/2010/main" val="994048700"/>
      </p:ext>
    </p:extLst>
  </p:cSld>
  <p:clrMapOvr>
    <a:masterClrMapping/>
  </p:clrMapOvr>
  <p:extLst mod="1">
    <p:ext uri="{DCECCB84-F9BA-43D5-87BE-67443E8EF086}">
      <p15:sldGuideLst xmlns:p15="http://schemas.microsoft.com/office/powerpoint/2012/main">
        <p15:guide id="1" orient="horz" pos="120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3208" y="1424782"/>
            <a:ext cx="8763000" cy="2377281"/>
          </a:xfrm>
        </p:spPr>
        <p:txBody>
          <a:bodyPr anchor="b"/>
          <a:lstStyle>
            <a:lvl1pPr>
              <a:defRPr sz="5000"/>
            </a:lvl1pPr>
          </a:lstStyle>
          <a:p>
            <a:r>
              <a:rPr lang="en-US" smtClean="0"/>
              <a:t>Click to edit Master title style</a:t>
            </a:r>
            <a:endParaRPr lang="en-US"/>
          </a:p>
        </p:txBody>
      </p:sp>
      <p:sp>
        <p:nvSpPr>
          <p:cNvPr id="3" name="Text Placeholder 2"/>
          <p:cNvSpPr>
            <a:spLocks noGrp="1"/>
          </p:cNvSpPr>
          <p:nvPr>
            <p:ph type="body" idx="1"/>
          </p:nvPr>
        </p:nvSpPr>
        <p:spPr>
          <a:xfrm>
            <a:off x="693208" y="3824553"/>
            <a:ext cx="8763000" cy="1250156"/>
          </a:xfrm>
        </p:spPr>
        <p:txBody>
          <a:bodyPr/>
          <a:lstStyle>
            <a:lvl1pPr marL="0" indent="0">
              <a:buNone/>
              <a:defRPr sz="2000">
                <a:solidFill>
                  <a:schemeClr val="tx1">
                    <a:tint val="75000"/>
                  </a:schemeClr>
                </a:solidFill>
              </a:defRPr>
            </a:lvl1pPr>
            <a:lvl2pPr marL="380985" indent="0">
              <a:buNone/>
              <a:defRPr sz="1667">
                <a:solidFill>
                  <a:schemeClr val="tx1">
                    <a:tint val="75000"/>
                  </a:schemeClr>
                </a:solidFill>
              </a:defRPr>
            </a:lvl2pPr>
            <a:lvl3pPr marL="761970" indent="0">
              <a:buNone/>
              <a:defRPr sz="1500">
                <a:solidFill>
                  <a:schemeClr val="tx1">
                    <a:tint val="75000"/>
                  </a:schemeClr>
                </a:solidFill>
              </a:defRPr>
            </a:lvl3pPr>
            <a:lvl4pPr marL="1142954" indent="0">
              <a:buNone/>
              <a:defRPr sz="1333">
                <a:solidFill>
                  <a:schemeClr val="tx1">
                    <a:tint val="75000"/>
                  </a:schemeClr>
                </a:solidFill>
              </a:defRPr>
            </a:lvl4pPr>
            <a:lvl5pPr marL="1523939" indent="0">
              <a:buNone/>
              <a:defRPr sz="1333">
                <a:solidFill>
                  <a:schemeClr val="tx1">
                    <a:tint val="75000"/>
                  </a:schemeClr>
                </a:solidFill>
              </a:defRPr>
            </a:lvl5pPr>
            <a:lvl6pPr marL="1904924" indent="0">
              <a:buNone/>
              <a:defRPr sz="1333">
                <a:solidFill>
                  <a:schemeClr val="tx1">
                    <a:tint val="75000"/>
                  </a:schemeClr>
                </a:solidFill>
              </a:defRPr>
            </a:lvl6pPr>
            <a:lvl7pPr marL="2285909" indent="0">
              <a:buNone/>
              <a:defRPr sz="1333">
                <a:solidFill>
                  <a:schemeClr val="tx1">
                    <a:tint val="75000"/>
                  </a:schemeClr>
                </a:solidFill>
              </a:defRPr>
            </a:lvl7pPr>
            <a:lvl8pPr marL="2666893" indent="0">
              <a:buNone/>
              <a:defRPr sz="1333">
                <a:solidFill>
                  <a:schemeClr val="tx1">
                    <a:tint val="75000"/>
                  </a:schemeClr>
                </a:solidFill>
              </a:defRPr>
            </a:lvl8pPr>
            <a:lvl9pPr marL="3047878" indent="0">
              <a:buNone/>
              <a:defRPr sz="133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070C9B-52A4-4B94-A947-D9B622BF24CC}" type="datetimeFigureOut">
              <a:rPr lang="en-US" smtClean="0"/>
              <a:t>9/19/2023</a:t>
            </a:fld>
            <a:endParaRPr lang="en-US"/>
          </a:p>
        </p:txBody>
      </p:sp>
      <p:sp>
        <p:nvSpPr>
          <p:cNvPr id="5" name="Footer Placeholder 4"/>
          <p:cNvSpPr>
            <a:spLocks noGrp="1"/>
          </p:cNvSpPr>
          <p:nvPr>
            <p:ph type="ftr" sz="quarter" idx="11"/>
          </p:nvPr>
        </p:nvSpPr>
        <p:spPr/>
        <p:txBody>
          <a:bodyPr/>
          <a:lstStyle/>
          <a:p>
            <a:r>
              <a:rPr lang="en-CA" smtClean="0"/>
              <a:t>Source: Insert source here</a:t>
            </a:r>
            <a:endParaRPr lang="en-CA" dirty="0"/>
          </a:p>
        </p:txBody>
      </p:sp>
      <p:sp>
        <p:nvSpPr>
          <p:cNvPr id="6" name="Slide Number Placeholder 5"/>
          <p:cNvSpPr>
            <a:spLocks noGrp="1"/>
          </p:cNvSpPr>
          <p:nvPr>
            <p:ph type="sldNum" sz="quarter" idx="12"/>
          </p:nvPr>
        </p:nvSpPr>
        <p:spPr/>
        <p:txBody>
          <a:bodyPr/>
          <a:lstStyle/>
          <a:p>
            <a:fld id="{0C712164-8E65-4ECB-8BD6-12C52A379538}" type="slidenum">
              <a:rPr lang="en-US" smtClean="0"/>
              <a:t>‹#›</a:t>
            </a:fld>
            <a:endParaRPr lang="en-US"/>
          </a:p>
        </p:txBody>
      </p:sp>
    </p:spTree>
    <p:extLst>
      <p:ext uri="{BB962C8B-B14F-4D97-AF65-F5344CB8AC3E}">
        <p14:creationId xmlns:p14="http://schemas.microsoft.com/office/powerpoint/2010/main" val="50002712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1521354"/>
            <a:ext cx="4318000" cy="362611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521354"/>
            <a:ext cx="4318000" cy="362611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070C9B-52A4-4B94-A947-D9B622BF24CC}" type="datetimeFigureOut">
              <a:rPr lang="en-US" smtClean="0"/>
              <a:t>9/19/2023</a:t>
            </a:fld>
            <a:endParaRPr lang="en-US"/>
          </a:p>
        </p:txBody>
      </p:sp>
      <p:sp>
        <p:nvSpPr>
          <p:cNvPr id="6" name="Footer Placeholder 5"/>
          <p:cNvSpPr>
            <a:spLocks noGrp="1"/>
          </p:cNvSpPr>
          <p:nvPr>
            <p:ph type="ftr" sz="quarter" idx="11"/>
          </p:nvPr>
        </p:nvSpPr>
        <p:spPr/>
        <p:txBody>
          <a:bodyPr/>
          <a:lstStyle/>
          <a:p>
            <a:r>
              <a:rPr lang="en-CA" smtClean="0"/>
              <a:t>Source: Insert source here</a:t>
            </a:r>
            <a:endParaRPr lang="en-CA" dirty="0"/>
          </a:p>
        </p:txBody>
      </p:sp>
      <p:sp>
        <p:nvSpPr>
          <p:cNvPr id="7" name="Slide Number Placeholder 6"/>
          <p:cNvSpPr>
            <a:spLocks noGrp="1"/>
          </p:cNvSpPr>
          <p:nvPr>
            <p:ph type="sldNum" sz="quarter" idx="12"/>
          </p:nvPr>
        </p:nvSpPr>
        <p:spPr/>
        <p:txBody>
          <a:bodyPr/>
          <a:lstStyle/>
          <a:p>
            <a:fld id="{0C712164-8E65-4ECB-8BD6-12C52A379538}" type="slidenum">
              <a:rPr lang="en-US" smtClean="0"/>
              <a:t>‹#›</a:t>
            </a:fld>
            <a:endParaRPr lang="en-US"/>
          </a:p>
        </p:txBody>
      </p:sp>
    </p:spTree>
    <p:extLst>
      <p:ext uri="{BB962C8B-B14F-4D97-AF65-F5344CB8AC3E}">
        <p14:creationId xmlns:p14="http://schemas.microsoft.com/office/powerpoint/2010/main" val="1695944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9823" y="304271"/>
            <a:ext cx="8763000" cy="1104636"/>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99824" y="1400969"/>
            <a:ext cx="4298156" cy="686593"/>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Edit Master text styles</a:t>
            </a:r>
          </a:p>
        </p:txBody>
      </p:sp>
      <p:sp>
        <p:nvSpPr>
          <p:cNvPr id="4" name="Content Placeholder 3"/>
          <p:cNvSpPr>
            <a:spLocks noGrp="1"/>
          </p:cNvSpPr>
          <p:nvPr>
            <p:ph sz="half" idx="2"/>
          </p:nvPr>
        </p:nvSpPr>
        <p:spPr>
          <a:xfrm>
            <a:off x="699824" y="2087563"/>
            <a:ext cx="4298156" cy="307049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43500" y="1400969"/>
            <a:ext cx="4319323" cy="686593"/>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Edit Master text styles</a:t>
            </a:r>
          </a:p>
        </p:txBody>
      </p:sp>
      <p:sp>
        <p:nvSpPr>
          <p:cNvPr id="6" name="Content Placeholder 5"/>
          <p:cNvSpPr>
            <a:spLocks noGrp="1"/>
          </p:cNvSpPr>
          <p:nvPr>
            <p:ph sz="quarter" idx="4"/>
          </p:nvPr>
        </p:nvSpPr>
        <p:spPr>
          <a:xfrm>
            <a:off x="5143500" y="2087563"/>
            <a:ext cx="4319323" cy="307049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070C9B-52A4-4B94-A947-D9B622BF24CC}" type="datetimeFigureOut">
              <a:rPr lang="en-US" smtClean="0"/>
              <a:t>9/19/2023</a:t>
            </a:fld>
            <a:endParaRPr lang="en-US"/>
          </a:p>
        </p:txBody>
      </p:sp>
      <p:sp>
        <p:nvSpPr>
          <p:cNvPr id="8" name="Footer Placeholder 7"/>
          <p:cNvSpPr>
            <a:spLocks noGrp="1"/>
          </p:cNvSpPr>
          <p:nvPr>
            <p:ph type="ftr" sz="quarter" idx="11"/>
          </p:nvPr>
        </p:nvSpPr>
        <p:spPr/>
        <p:txBody>
          <a:bodyPr/>
          <a:lstStyle/>
          <a:p>
            <a:r>
              <a:rPr lang="en-CA" smtClean="0"/>
              <a:t>Source: Insert source here</a:t>
            </a:r>
            <a:endParaRPr lang="en-CA" dirty="0"/>
          </a:p>
        </p:txBody>
      </p:sp>
      <p:sp>
        <p:nvSpPr>
          <p:cNvPr id="9" name="Slide Number Placeholder 8"/>
          <p:cNvSpPr>
            <a:spLocks noGrp="1"/>
          </p:cNvSpPr>
          <p:nvPr>
            <p:ph type="sldNum" sz="quarter" idx="12"/>
          </p:nvPr>
        </p:nvSpPr>
        <p:spPr/>
        <p:txBody>
          <a:bodyPr/>
          <a:lstStyle/>
          <a:p>
            <a:fld id="{0C712164-8E65-4ECB-8BD6-12C52A379538}" type="slidenum">
              <a:rPr lang="en-US" smtClean="0"/>
              <a:t>‹#›</a:t>
            </a:fld>
            <a:endParaRPr lang="en-US"/>
          </a:p>
        </p:txBody>
      </p:sp>
    </p:spTree>
    <p:extLst>
      <p:ext uri="{BB962C8B-B14F-4D97-AF65-F5344CB8AC3E}">
        <p14:creationId xmlns:p14="http://schemas.microsoft.com/office/powerpoint/2010/main" val="131326708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070C9B-52A4-4B94-A947-D9B622BF24CC}" type="datetimeFigureOut">
              <a:rPr lang="en-US" smtClean="0"/>
              <a:t>9/19/2023</a:t>
            </a:fld>
            <a:endParaRPr lang="en-US"/>
          </a:p>
        </p:txBody>
      </p:sp>
      <p:sp>
        <p:nvSpPr>
          <p:cNvPr id="4" name="Footer Placeholder 3"/>
          <p:cNvSpPr>
            <a:spLocks noGrp="1"/>
          </p:cNvSpPr>
          <p:nvPr>
            <p:ph type="ftr" sz="quarter" idx="11"/>
          </p:nvPr>
        </p:nvSpPr>
        <p:spPr/>
        <p:txBody>
          <a:bodyPr/>
          <a:lstStyle/>
          <a:p>
            <a:r>
              <a:rPr lang="en-CA" smtClean="0"/>
              <a:t>Source: Insert source here</a:t>
            </a:r>
            <a:endParaRPr lang="en-CA" dirty="0"/>
          </a:p>
        </p:txBody>
      </p:sp>
      <p:sp>
        <p:nvSpPr>
          <p:cNvPr id="5" name="Slide Number Placeholder 4"/>
          <p:cNvSpPr>
            <a:spLocks noGrp="1"/>
          </p:cNvSpPr>
          <p:nvPr>
            <p:ph type="sldNum" sz="quarter" idx="12"/>
          </p:nvPr>
        </p:nvSpPr>
        <p:spPr/>
        <p:txBody>
          <a:bodyPr/>
          <a:lstStyle/>
          <a:p>
            <a:fld id="{0C712164-8E65-4ECB-8BD6-12C52A379538}" type="slidenum">
              <a:rPr lang="en-US" smtClean="0"/>
              <a:t>‹#›</a:t>
            </a:fld>
            <a:endParaRPr lang="en-US"/>
          </a:p>
        </p:txBody>
      </p:sp>
    </p:spTree>
    <p:extLst>
      <p:ext uri="{BB962C8B-B14F-4D97-AF65-F5344CB8AC3E}">
        <p14:creationId xmlns:p14="http://schemas.microsoft.com/office/powerpoint/2010/main" val="127369639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70C9B-52A4-4B94-A947-D9B622BF24CC}" type="datetimeFigureOut">
              <a:rPr lang="en-US" smtClean="0"/>
              <a:t>9/19/2023</a:t>
            </a:fld>
            <a:endParaRPr lang="en-US"/>
          </a:p>
        </p:txBody>
      </p:sp>
      <p:sp>
        <p:nvSpPr>
          <p:cNvPr id="3" name="Footer Placeholder 2"/>
          <p:cNvSpPr>
            <a:spLocks noGrp="1"/>
          </p:cNvSpPr>
          <p:nvPr>
            <p:ph type="ftr" sz="quarter" idx="11"/>
          </p:nvPr>
        </p:nvSpPr>
        <p:spPr/>
        <p:txBody>
          <a:bodyPr/>
          <a:lstStyle/>
          <a:p>
            <a:r>
              <a:rPr lang="en-CA" smtClean="0"/>
              <a:t>Source: Insert source here</a:t>
            </a:r>
            <a:endParaRPr lang="en-CA" dirty="0"/>
          </a:p>
        </p:txBody>
      </p:sp>
      <p:sp>
        <p:nvSpPr>
          <p:cNvPr id="4" name="Slide Number Placeholder 3"/>
          <p:cNvSpPr>
            <a:spLocks noGrp="1"/>
          </p:cNvSpPr>
          <p:nvPr>
            <p:ph type="sldNum" sz="quarter" idx="12"/>
          </p:nvPr>
        </p:nvSpPr>
        <p:spPr/>
        <p:txBody>
          <a:bodyPr/>
          <a:lstStyle/>
          <a:p>
            <a:fld id="{0C712164-8E65-4ECB-8BD6-12C52A379538}" type="slidenum">
              <a:rPr lang="en-US" smtClean="0"/>
              <a:t>‹#›</a:t>
            </a:fld>
            <a:endParaRPr lang="en-US"/>
          </a:p>
        </p:txBody>
      </p:sp>
    </p:spTree>
    <p:extLst>
      <p:ext uri="{BB962C8B-B14F-4D97-AF65-F5344CB8AC3E}">
        <p14:creationId xmlns:p14="http://schemas.microsoft.com/office/powerpoint/2010/main" val="105750877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9824" y="381000"/>
            <a:ext cx="3276864" cy="1333500"/>
          </a:xfrm>
        </p:spPr>
        <p:txBody>
          <a:bodyPr anchor="b"/>
          <a:lstStyle>
            <a:lvl1pPr>
              <a:defRPr sz="2667"/>
            </a:lvl1pPr>
          </a:lstStyle>
          <a:p>
            <a:r>
              <a:rPr lang="en-US" smtClean="0"/>
              <a:t>Click to edit Master title style</a:t>
            </a:r>
            <a:endParaRPr lang="en-US"/>
          </a:p>
        </p:txBody>
      </p:sp>
      <p:sp>
        <p:nvSpPr>
          <p:cNvPr id="3" name="Content Placeholder 2"/>
          <p:cNvSpPr>
            <a:spLocks noGrp="1"/>
          </p:cNvSpPr>
          <p:nvPr>
            <p:ph idx="1"/>
          </p:nvPr>
        </p:nvSpPr>
        <p:spPr>
          <a:xfrm>
            <a:off x="4319323" y="822855"/>
            <a:ext cx="5143500" cy="406135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99824" y="1714500"/>
            <a:ext cx="3276864" cy="3176323"/>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smtClean="0"/>
              <a:t>Edit Master text styles</a:t>
            </a:r>
          </a:p>
        </p:txBody>
      </p:sp>
      <p:sp>
        <p:nvSpPr>
          <p:cNvPr id="5" name="Date Placeholder 4"/>
          <p:cNvSpPr>
            <a:spLocks noGrp="1"/>
          </p:cNvSpPr>
          <p:nvPr>
            <p:ph type="dt" sz="half" idx="10"/>
          </p:nvPr>
        </p:nvSpPr>
        <p:spPr/>
        <p:txBody>
          <a:bodyPr/>
          <a:lstStyle/>
          <a:p>
            <a:fld id="{EC070C9B-52A4-4B94-A947-D9B622BF24CC}" type="datetimeFigureOut">
              <a:rPr lang="en-US" smtClean="0"/>
              <a:t>9/19/2023</a:t>
            </a:fld>
            <a:endParaRPr lang="en-US"/>
          </a:p>
        </p:txBody>
      </p:sp>
      <p:sp>
        <p:nvSpPr>
          <p:cNvPr id="6" name="Footer Placeholder 5"/>
          <p:cNvSpPr>
            <a:spLocks noGrp="1"/>
          </p:cNvSpPr>
          <p:nvPr>
            <p:ph type="ftr" sz="quarter" idx="11"/>
          </p:nvPr>
        </p:nvSpPr>
        <p:spPr/>
        <p:txBody>
          <a:bodyPr/>
          <a:lstStyle/>
          <a:p>
            <a:r>
              <a:rPr lang="en-CA" smtClean="0"/>
              <a:t>Source: Insert source here</a:t>
            </a:r>
            <a:endParaRPr lang="en-CA" dirty="0"/>
          </a:p>
        </p:txBody>
      </p:sp>
      <p:sp>
        <p:nvSpPr>
          <p:cNvPr id="7" name="Slide Number Placeholder 6"/>
          <p:cNvSpPr>
            <a:spLocks noGrp="1"/>
          </p:cNvSpPr>
          <p:nvPr>
            <p:ph type="sldNum" sz="quarter" idx="12"/>
          </p:nvPr>
        </p:nvSpPr>
        <p:spPr/>
        <p:txBody>
          <a:bodyPr/>
          <a:lstStyle/>
          <a:p>
            <a:fld id="{0C712164-8E65-4ECB-8BD6-12C52A379538}" type="slidenum">
              <a:rPr lang="en-US" smtClean="0"/>
              <a:t>‹#›</a:t>
            </a:fld>
            <a:endParaRPr lang="en-US"/>
          </a:p>
        </p:txBody>
      </p:sp>
    </p:spTree>
    <p:extLst>
      <p:ext uri="{BB962C8B-B14F-4D97-AF65-F5344CB8AC3E}">
        <p14:creationId xmlns:p14="http://schemas.microsoft.com/office/powerpoint/2010/main" val="358799761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9824" y="381000"/>
            <a:ext cx="3276864" cy="1333500"/>
          </a:xfrm>
        </p:spPr>
        <p:txBody>
          <a:bodyPr anchor="b"/>
          <a:lstStyle>
            <a:lvl1pPr>
              <a:defRPr sz="2667"/>
            </a:lvl1pPr>
          </a:lstStyle>
          <a:p>
            <a:r>
              <a:rPr lang="en-US" smtClean="0"/>
              <a:t>Click to edit Master title style</a:t>
            </a:r>
            <a:endParaRPr lang="en-US"/>
          </a:p>
        </p:txBody>
      </p:sp>
      <p:sp>
        <p:nvSpPr>
          <p:cNvPr id="3" name="Picture Placeholder 2"/>
          <p:cNvSpPr>
            <a:spLocks noGrp="1"/>
          </p:cNvSpPr>
          <p:nvPr>
            <p:ph type="pic" idx="1"/>
          </p:nvPr>
        </p:nvSpPr>
        <p:spPr>
          <a:xfrm>
            <a:off x="4319323" y="822855"/>
            <a:ext cx="5143500" cy="4061354"/>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US"/>
          </a:p>
        </p:txBody>
      </p:sp>
      <p:sp>
        <p:nvSpPr>
          <p:cNvPr id="4" name="Text Placeholder 3"/>
          <p:cNvSpPr>
            <a:spLocks noGrp="1"/>
          </p:cNvSpPr>
          <p:nvPr>
            <p:ph type="body" sz="half" idx="2"/>
          </p:nvPr>
        </p:nvSpPr>
        <p:spPr>
          <a:xfrm>
            <a:off x="699824" y="1714500"/>
            <a:ext cx="3276864" cy="3176323"/>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smtClean="0"/>
              <a:t>Edit Master text styles</a:t>
            </a:r>
          </a:p>
        </p:txBody>
      </p:sp>
      <p:sp>
        <p:nvSpPr>
          <p:cNvPr id="5" name="Date Placeholder 4"/>
          <p:cNvSpPr>
            <a:spLocks noGrp="1"/>
          </p:cNvSpPr>
          <p:nvPr>
            <p:ph type="dt" sz="half" idx="10"/>
          </p:nvPr>
        </p:nvSpPr>
        <p:spPr/>
        <p:txBody>
          <a:bodyPr/>
          <a:lstStyle/>
          <a:p>
            <a:fld id="{EC070C9B-52A4-4B94-A947-D9B622BF24CC}" type="datetimeFigureOut">
              <a:rPr lang="en-US" smtClean="0"/>
              <a:t>9/19/2023</a:t>
            </a:fld>
            <a:endParaRPr lang="en-US"/>
          </a:p>
        </p:txBody>
      </p:sp>
      <p:sp>
        <p:nvSpPr>
          <p:cNvPr id="6" name="Footer Placeholder 5"/>
          <p:cNvSpPr>
            <a:spLocks noGrp="1"/>
          </p:cNvSpPr>
          <p:nvPr>
            <p:ph type="ftr" sz="quarter" idx="11"/>
          </p:nvPr>
        </p:nvSpPr>
        <p:spPr/>
        <p:txBody>
          <a:bodyPr/>
          <a:lstStyle/>
          <a:p>
            <a:r>
              <a:rPr lang="en-CA" smtClean="0"/>
              <a:t>Source: Insert source here</a:t>
            </a:r>
            <a:endParaRPr lang="en-CA" dirty="0"/>
          </a:p>
        </p:txBody>
      </p:sp>
      <p:sp>
        <p:nvSpPr>
          <p:cNvPr id="7" name="Slide Number Placeholder 6"/>
          <p:cNvSpPr>
            <a:spLocks noGrp="1"/>
          </p:cNvSpPr>
          <p:nvPr>
            <p:ph type="sldNum" sz="quarter" idx="12"/>
          </p:nvPr>
        </p:nvSpPr>
        <p:spPr/>
        <p:txBody>
          <a:bodyPr/>
          <a:lstStyle/>
          <a:p>
            <a:fld id="{0C712164-8E65-4ECB-8BD6-12C52A379538}" type="slidenum">
              <a:rPr lang="en-US" smtClean="0"/>
              <a:t>‹#›</a:t>
            </a:fld>
            <a:endParaRPr lang="en-US"/>
          </a:p>
        </p:txBody>
      </p:sp>
    </p:spTree>
    <p:extLst>
      <p:ext uri="{BB962C8B-B14F-4D97-AF65-F5344CB8AC3E}">
        <p14:creationId xmlns:p14="http://schemas.microsoft.com/office/powerpoint/2010/main" val="3318171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8500" y="304271"/>
            <a:ext cx="8763000" cy="1104636"/>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98500" y="1521354"/>
            <a:ext cx="8763000" cy="362611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98500" y="5296959"/>
            <a:ext cx="22860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EC070C9B-52A4-4B94-A947-D9B622BF24CC}" type="datetimeFigureOut">
              <a:rPr lang="en-US" smtClean="0"/>
              <a:t>9/19/2023</a:t>
            </a:fld>
            <a:endParaRPr lang="en-US"/>
          </a:p>
        </p:txBody>
      </p:sp>
      <p:sp>
        <p:nvSpPr>
          <p:cNvPr id="5" name="Footer Placeholder 4"/>
          <p:cNvSpPr>
            <a:spLocks noGrp="1"/>
          </p:cNvSpPr>
          <p:nvPr>
            <p:ph type="ftr" sz="quarter" idx="3"/>
          </p:nvPr>
        </p:nvSpPr>
        <p:spPr>
          <a:xfrm>
            <a:off x="3365500" y="5296959"/>
            <a:ext cx="34290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CA" smtClean="0"/>
              <a:t>Source: Insert source here</a:t>
            </a:r>
            <a:endParaRPr lang="en-CA" dirty="0"/>
          </a:p>
        </p:txBody>
      </p:sp>
      <p:sp>
        <p:nvSpPr>
          <p:cNvPr id="6" name="Slide Number Placeholder 5"/>
          <p:cNvSpPr>
            <a:spLocks noGrp="1"/>
          </p:cNvSpPr>
          <p:nvPr>
            <p:ph type="sldNum" sz="quarter" idx="4"/>
          </p:nvPr>
        </p:nvSpPr>
        <p:spPr>
          <a:xfrm>
            <a:off x="7175500" y="5296959"/>
            <a:ext cx="22860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0C712164-8E65-4ECB-8BD6-12C52A379538}" type="slidenum">
              <a:rPr lang="en-US" smtClean="0"/>
              <a:t>‹#›</a:t>
            </a:fld>
            <a:endParaRPr lang="en-US"/>
          </a:p>
        </p:txBody>
      </p:sp>
      <p:sp>
        <p:nvSpPr>
          <p:cNvPr id="7" name="TextBox 6"/>
          <p:cNvSpPr txBox="1">
            <a:spLocks noChangeArrowheads="1"/>
          </p:cNvSpPr>
          <p:nvPr userDrawn="1"/>
        </p:nvSpPr>
        <p:spPr bwMode="auto">
          <a:xfrm>
            <a:off x="9565583" y="5358008"/>
            <a:ext cx="594430" cy="192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nchorCtr="0">
            <a:no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fld id="{69F2A69A-8C5B-4563-A5B5-4471195CD7EC}" type="slidenum">
              <a:rPr lang="en-AU" sz="1333" b="1" smtClean="0">
                <a:solidFill>
                  <a:schemeClr val="tx1"/>
                </a:solidFill>
              </a:rPr>
              <a:pPr algn="ctr"/>
              <a:t>‹#›</a:t>
            </a:fld>
            <a:endParaRPr lang="en-CA" sz="1333" b="1" baseline="0" noProof="0" dirty="0">
              <a:solidFill>
                <a:schemeClr val="tx1"/>
              </a:solidFill>
            </a:endParaRPr>
          </a:p>
        </p:txBody>
      </p:sp>
    </p:spTree>
    <p:extLst>
      <p:ext uri="{BB962C8B-B14F-4D97-AF65-F5344CB8AC3E}">
        <p14:creationId xmlns:p14="http://schemas.microsoft.com/office/powerpoint/2010/main" val="3303129607"/>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 id="2147483859" r:id="rId17"/>
    <p:sldLayoutId id="2147483860" r:id="rId18"/>
    <p:sldLayoutId id="2147483861" r:id="rId19"/>
    <p:sldLayoutId id="2147483682" r:id="rId20"/>
    <p:sldLayoutId id="2147483725" r:id="rId21"/>
    <p:sldLayoutId id="2147483652" r:id="rId22"/>
    <p:sldLayoutId id="2147483726" r:id="rId23"/>
    <p:sldLayoutId id="2147483684" r:id="rId24"/>
    <p:sldLayoutId id="2147483654" r:id="rId25"/>
    <p:sldLayoutId id="2147483840" r:id="rId26"/>
    <p:sldLayoutId id="2147483687" r:id="rId27"/>
    <p:sldLayoutId id="2147483827" r:id="rId28"/>
  </p:sldLayoutIdLst>
  <p:hf hdr="0" ftr="0" dt="0"/>
  <p:txStyles>
    <p:titleStyle>
      <a:lvl1pPr algn="l" defTabSz="761970" rtl="0" eaLnBrk="1" latinLnBrk="0" hangingPunct="1">
        <a:lnSpc>
          <a:spcPct val="90000"/>
        </a:lnSpc>
        <a:spcBef>
          <a:spcPct val="0"/>
        </a:spcBef>
        <a:buNone/>
        <a:defRPr sz="3667" kern="1200">
          <a:solidFill>
            <a:schemeClr val="tx1"/>
          </a:solidFill>
          <a:latin typeface="+mj-lt"/>
          <a:ea typeface="+mj-ea"/>
          <a:cs typeface="+mj-cs"/>
        </a:defRPr>
      </a:lvl1pPr>
    </p:titleStyle>
    <p:body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tx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tx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tx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66">
          <p15:clr>
            <a:srgbClr val="F26B43"/>
          </p15:clr>
        </p15:guide>
        <p15:guide id="2" pos="6022">
          <p15:clr>
            <a:srgbClr val="F26B43"/>
          </p15:clr>
        </p15:guide>
        <p15:guide id="3" orient="horz" pos="4065">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17.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D9E3EDA-DB36-2D4C-B680-D7B8BEDBC9F8}"/>
              </a:ext>
            </a:extLst>
          </p:cNvPr>
          <p:cNvSpPr>
            <a:spLocks noGrp="1"/>
          </p:cNvSpPr>
          <p:nvPr>
            <p:ph type="title"/>
          </p:nvPr>
        </p:nvSpPr>
        <p:spPr>
          <a:xfrm>
            <a:off x="597072" y="882611"/>
            <a:ext cx="9378597" cy="545242"/>
          </a:xfrm>
        </p:spPr>
        <p:txBody>
          <a:bodyPr>
            <a:normAutofit fontScale="90000"/>
          </a:bodyPr>
          <a:lstStyle/>
          <a:p>
            <a:r>
              <a:rPr lang="fr-CA" dirty="0"/>
              <a:t>How to use </a:t>
            </a:r>
            <a:r>
              <a:rPr lang="fr-CA" dirty="0" err="1"/>
              <a:t>this</a:t>
            </a:r>
            <a:r>
              <a:rPr lang="fr-CA" dirty="0"/>
              <a:t> </a:t>
            </a:r>
            <a:r>
              <a:rPr lang="fr-CA" dirty="0" err="1"/>
              <a:t>template</a:t>
            </a:r>
            <a:endParaRPr lang="en-US" dirty="0"/>
          </a:p>
        </p:txBody>
      </p:sp>
      <p:sp>
        <p:nvSpPr>
          <p:cNvPr id="8" name="Content Placeholder 7">
            <a:extLst>
              <a:ext uri="{FF2B5EF4-FFF2-40B4-BE49-F238E27FC236}">
                <a16:creationId xmlns:a16="http://schemas.microsoft.com/office/drawing/2014/main" id="{972F06E0-2A2A-8B45-BA3C-B1B4999B94E7}"/>
              </a:ext>
            </a:extLst>
          </p:cNvPr>
          <p:cNvSpPr>
            <a:spLocks noGrp="1"/>
          </p:cNvSpPr>
          <p:nvPr>
            <p:ph sz="half" idx="1"/>
          </p:nvPr>
        </p:nvSpPr>
        <p:spPr>
          <a:xfrm>
            <a:off x="507332" y="1920390"/>
            <a:ext cx="4484923" cy="5271547"/>
          </a:xfrm>
        </p:spPr>
        <p:txBody>
          <a:bodyPr/>
          <a:lstStyle/>
          <a:p>
            <a:r>
              <a:rPr lang="en-US" sz="2200" dirty="0"/>
              <a:t>The pitch deck shouldn’t be too long and should let you present yourself in five to 10 minutes. While pitch decks are most often used to attract investors, they also be useful to present the company to bankers and other partners. </a:t>
            </a:r>
          </a:p>
        </p:txBody>
      </p:sp>
      <p:sp>
        <p:nvSpPr>
          <p:cNvPr id="9" name="Content Placeholder 8">
            <a:extLst>
              <a:ext uri="{FF2B5EF4-FFF2-40B4-BE49-F238E27FC236}">
                <a16:creationId xmlns:a16="http://schemas.microsoft.com/office/drawing/2014/main" id="{D0E881EA-A447-2A43-AEE7-13C2A5A383A9}"/>
              </a:ext>
            </a:extLst>
          </p:cNvPr>
          <p:cNvSpPr>
            <a:spLocks noGrp="1"/>
          </p:cNvSpPr>
          <p:nvPr>
            <p:ph sz="half" idx="2"/>
          </p:nvPr>
        </p:nvSpPr>
        <p:spPr>
          <a:xfrm>
            <a:off x="5286371" y="1230199"/>
            <a:ext cx="4483807" cy="4484801"/>
          </a:xfrm>
        </p:spPr>
        <p:txBody>
          <a:bodyPr/>
          <a:lstStyle/>
          <a:p>
            <a:r>
              <a:rPr lang="en-US" sz="2200" dirty="0"/>
              <a:t>Only put in the most relevant data to capture interest and attract partners. You should have a complete </a:t>
            </a:r>
            <a:r>
              <a:rPr lang="en-US" sz="2200" u="sng" dirty="0"/>
              <a:t>business plan</a:t>
            </a:r>
            <a:r>
              <a:rPr lang="en-US" sz="2200" dirty="0"/>
              <a:t> on hand to share with interested partners.</a:t>
            </a:r>
          </a:p>
          <a:p>
            <a:r>
              <a:rPr lang="en-US" sz="2200" dirty="0"/>
              <a:t>This pitch deck presents a simple framework and design that can serve as a first draft. You don’t need to use all the slides and will likely need to create new ones.  Most businesses looking for investors will work with a designer to help it stand out.</a:t>
            </a:r>
            <a:endParaRPr lang="en-CA" sz="2200" dirty="0"/>
          </a:p>
        </p:txBody>
      </p:sp>
      <p:pic>
        <p:nvPicPr>
          <p:cNvPr id="6" name="image1.png"/>
          <p:cNvPicPr/>
          <p:nvPr/>
        </p:nvPicPr>
        <p:blipFill>
          <a:blip r:embed="rId3" cstate="print">
            <a:extLst>
              <a:ext uri="{28A0092B-C50C-407E-A947-70E740481C1C}">
                <a14:useLocalDpi xmlns:a14="http://schemas.microsoft.com/office/drawing/2010/main" val="0"/>
              </a:ext>
            </a:extLst>
          </a:blip>
          <a:stretch>
            <a:fillRect/>
          </a:stretch>
        </p:blipFill>
        <p:spPr>
          <a:xfrm>
            <a:off x="507332" y="104567"/>
            <a:ext cx="929005" cy="580390"/>
          </a:xfrm>
          <a:prstGeom prst="rect">
            <a:avLst/>
          </a:prstGeom>
        </p:spPr>
      </p:pic>
      <p:pic>
        <p:nvPicPr>
          <p:cNvPr id="7" name="image2.png"/>
          <p:cNvPicPr/>
          <p:nvPr/>
        </p:nvPicPr>
        <p:blipFill>
          <a:blip r:embed="rId4" cstate="print">
            <a:extLst>
              <a:ext uri="{28A0092B-C50C-407E-A947-70E740481C1C}">
                <a14:useLocalDpi xmlns:a14="http://schemas.microsoft.com/office/drawing/2010/main" val="0"/>
              </a:ext>
            </a:extLst>
          </a:blip>
          <a:stretch>
            <a:fillRect/>
          </a:stretch>
        </p:blipFill>
        <p:spPr>
          <a:xfrm>
            <a:off x="9011988" y="104567"/>
            <a:ext cx="758190" cy="685800"/>
          </a:xfrm>
          <a:prstGeom prst="rect">
            <a:avLst/>
          </a:prstGeom>
        </p:spPr>
      </p:pic>
    </p:spTree>
    <p:extLst>
      <p:ext uri="{BB962C8B-B14F-4D97-AF65-F5344CB8AC3E}">
        <p14:creationId xmlns:p14="http://schemas.microsoft.com/office/powerpoint/2010/main" val="3583770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02A678B-E913-3240-9B83-7B8862FC9DC6}"/>
              </a:ext>
            </a:extLst>
          </p:cNvPr>
          <p:cNvSpPr>
            <a:spLocks noGrp="1"/>
          </p:cNvSpPr>
          <p:nvPr>
            <p:ph sz="half" idx="2"/>
          </p:nvPr>
        </p:nvSpPr>
        <p:spPr>
          <a:xfrm>
            <a:off x="396872" y="1371600"/>
            <a:ext cx="2657413" cy="3582000"/>
          </a:xfrm>
        </p:spPr>
        <p:txBody>
          <a:bodyPr/>
          <a:lstStyle/>
          <a:p>
            <a:r>
              <a:rPr lang="en-US"/>
              <a:t>Explain how you reach customers</a:t>
            </a:r>
          </a:p>
          <a:p>
            <a:r>
              <a:rPr lang="en-US"/>
              <a:t>Channels </a:t>
            </a:r>
          </a:p>
          <a:p>
            <a:r>
              <a:rPr lang="en-US"/>
              <a:t>Partners</a:t>
            </a:r>
          </a:p>
          <a:p>
            <a:r>
              <a:rPr lang="en-US"/>
              <a:t>Content</a:t>
            </a:r>
          </a:p>
        </p:txBody>
      </p:sp>
      <p:sp>
        <p:nvSpPr>
          <p:cNvPr id="6" name="Title 5">
            <a:extLst>
              <a:ext uri="{FF2B5EF4-FFF2-40B4-BE49-F238E27FC236}">
                <a16:creationId xmlns:a16="http://schemas.microsoft.com/office/drawing/2014/main" id="{A1A54FED-F79B-0749-BE8E-426F875663A0}"/>
              </a:ext>
            </a:extLst>
          </p:cNvPr>
          <p:cNvSpPr>
            <a:spLocks noGrp="1"/>
          </p:cNvSpPr>
          <p:nvPr>
            <p:ph type="title"/>
          </p:nvPr>
        </p:nvSpPr>
        <p:spPr/>
        <p:txBody>
          <a:bodyPr/>
          <a:lstStyle/>
          <a:p>
            <a:r>
              <a:rPr lang="en-US"/>
              <a:t>Sales and marketing</a:t>
            </a:r>
          </a:p>
        </p:txBody>
      </p:sp>
      <p:graphicFrame>
        <p:nvGraphicFramePr>
          <p:cNvPr id="10" name="Graphique 4">
            <a:extLst>
              <a:ext uri="{FF2B5EF4-FFF2-40B4-BE49-F238E27FC236}">
                <a16:creationId xmlns:a16="http://schemas.microsoft.com/office/drawing/2014/main" id="{21EE377F-8D4E-0B4F-88B3-5F7E652A3052}"/>
              </a:ext>
            </a:extLst>
          </p:cNvPr>
          <p:cNvGraphicFramePr>
            <a:graphicFrameLocks noGrp="1"/>
          </p:cNvGraphicFramePr>
          <p:nvPr>
            <p:ph type="chart" sz="quarter" idx="13"/>
            <p:extLst>
              <p:ext uri="{D42A27DB-BD31-4B8C-83A1-F6EECF244321}">
                <p14:modId xmlns:p14="http://schemas.microsoft.com/office/powerpoint/2010/main" val="156811620"/>
              </p:ext>
            </p:extLst>
          </p:nvPr>
        </p:nvGraphicFramePr>
        <p:xfrm>
          <a:off x="3478306" y="1371600"/>
          <a:ext cx="6287994" cy="3581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7492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1">
            <a:extLst>
              <a:ext uri="{FF2B5EF4-FFF2-40B4-BE49-F238E27FC236}">
                <a16:creationId xmlns:a16="http://schemas.microsoft.com/office/drawing/2014/main" id="{84FE75BC-54AD-714C-86B6-74CE1D672FF9}"/>
              </a:ext>
            </a:extLst>
          </p:cNvPr>
          <p:cNvGraphicFramePr>
            <a:graphicFrameLocks noGrp="1"/>
          </p:cNvGraphicFramePr>
          <p:nvPr>
            <p:ph type="chart" sz="quarter" idx="13"/>
            <p:extLst>
              <p:ext uri="{D42A27DB-BD31-4B8C-83A1-F6EECF244321}">
                <p14:modId xmlns:p14="http://schemas.microsoft.com/office/powerpoint/2010/main" val="2823393793"/>
              </p:ext>
            </p:extLst>
          </p:nvPr>
        </p:nvGraphicFramePr>
        <p:xfrm>
          <a:off x="392113" y="1412875"/>
          <a:ext cx="4486275" cy="36464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12">
            <a:extLst>
              <a:ext uri="{FF2B5EF4-FFF2-40B4-BE49-F238E27FC236}">
                <a16:creationId xmlns:a16="http://schemas.microsoft.com/office/drawing/2014/main" id="{906A4591-7C82-6845-81DC-4438B8237827}"/>
              </a:ext>
            </a:extLst>
          </p:cNvPr>
          <p:cNvGraphicFramePr>
            <a:graphicFrameLocks noGrp="1"/>
          </p:cNvGraphicFramePr>
          <p:nvPr>
            <p:ph type="chart" sz="quarter" idx="14"/>
            <p:extLst>
              <p:ext uri="{D42A27DB-BD31-4B8C-83A1-F6EECF244321}">
                <p14:modId xmlns:p14="http://schemas.microsoft.com/office/powerpoint/2010/main" val="1525547493"/>
              </p:ext>
            </p:extLst>
          </p:nvPr>
        </p:nvGraphicFramePr>
        <p:xfrm>
          <a:off x="5280025" y="1412875"/>
          <a:ext cx="4484688" cy="3646488"/>
        </p:xfrm>
        <a:graphic>
          <a:graphicData uri="http://schemas.openxmlformats.org/drawingml/2006/chart">
            <c:chart xmlns:c="http://schemas.openxmlformats.org/drawingml/2006/chart" xmlns:r="http://schemas.openxmlformats.org/officeDocument/2006/relationships" r:id="rId4"/>
          </a:graphicData>
        </a:graphic>
      </p:graphicFrame>
      <p:sp>
        <p:nvSpPr>
          <p:cNvPr id="18" name="Title 17">
            <a:extLst>
              <a:ext uri="{FF2B5EF4-FFF2-40B4-BE49-F238E27FC236}">
                <a16:creationId xmlns:a16="http://schemas.microsoft.com/office/drawing/2014/main" id="{1CCC8519-E1D3-4840-A6BE-6AA606962353}"/>
              </a:ext>
            </a:extLst>
          </p:cNvPr>
          <p:cNvSpPr>
            <a:spLocks noGrp="1"/>
          </p:cNvSpPr>
          <p:nvPr>
            <p:ph type="title"/>
          </p:nvPr>
        </p:nvSpPr>
        <p:spPr/>
        <p:txBody>
          <a:bodyPr/>
          <a:lstStyle/>
          <a:p>
            <a:r>
              <a:rPr lang="en-US" dirty="0"/>
              <a:t>Financial data</a:t>
            </a:r>
          </a:p>
        </p:txBody>
      </p:sp>
    </p:spTree>
    <p:extLst>
      <p:ext uri="{BB962C8B-B14F-4D97-AF65-F5344CB8AC3E}">
        <p14:creationId xmlns:p14="http://schemas.microsoft.com/office/powerpoint/2010/main" val="2798802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8CF5083-6E4D-AE4A-9A7D-9495F8E7BDB7}"/>
              </a:ext>
            </a:extLst>
          </p:cNvPr>
          <p:cNvSpPr>
            <a:spLocks noGrp="1"/>
          </p:cNvSpPr>
          <p:nvPr>
            <p:ph type="title"/>
          </p:nvPr>
        </p:nvSpPr>
        <p:spPr/>
        <p:txBody>
          <a:bodyPr/>
          <a:lstStyle/>
          <a:p>
            <a:r>
              <a:rPr lang="en-US"/>
              <a:t>Key team members</a:t>
            </a:r>
          </a:p>
        </p:txBody>
      </p:sp>
      <p:sp>
        <p:nvSpPr>
          <p:cNvPr id="8" name="Content Placeholder 7">
            <a:extLst>
              <a:ext uri="{FF2B5EF4-FFF2-40B4-BE49-F238E27FC236}">
                <a16:creationId xmlns:a16="http://schemas.microsoft.com/office/drawing/2014/main" id="{AD5BF49E-1FA1-D34C-8F59-099CDA801BCC}"/>
              </a:ext>
            </a:extLst>
          </p:cNvPr>
          <p:cNvSpPr>
            <a:spLocks noGrp="1"/>
          </p:cNvSpPr>
          <p:nvPr>
            <p:ph sz="half" idx="1"/>
          </p:nvPr>
        </p:nvSpPr>
        <p:spPr>
          <a:xfrm>
            <a:off x="1239323" y="3682374"/>
            <a:ext cx="2247917" cy="1347348"/>
          </a:xfrm>
        </p:spPr>
        <p:txBody>
          <a:bodyPr/>
          <a:lstStyle/>
          <a:p>
            <a:pPr>
              <a:spcBef>
                <a:spcPts val="0"/>
              </a:spcBef>
            </a:pPr>
            <a:r>
              <a:rPr lang="en-US" b="1"/>
              <a:t>John Doe</a:t>
            </a:r>
          </a:p>
          <a:p>
            <a:pPr>
              <a:spcBef>
                <a:spcPts val="0"/>
              </a:spcBef>
            </a:pPr>
            <a:r>
              <a:rPr lang="en-US"/>
              <a:t>Senior Partner</a:t>
            </a:r>
          </a:p>
        </p:txBody>
      </p:sp>
      <p:sp>
        <p:nvSpPr>
          <p:cNvPr id="9" name="Content Placeholder 8">
            <a:extLst>
              <a:ext uri="{FF2B5EF4-FFF2-40B4-BE49-F238E27FC236}">
                <a16:creationId xmlns:a16="http://schemas.microsoft.com/office/drawing/2014/main" id="{902456CE-A4B8-AE47-93EE-AA3B7915E99D}"/>
              </a:ext>
            </a:extLst>
          </p:cNvPr>
          <p:cNvSpPr>
            <a:spLocks noGrp="1"/>
          </p:cNvSpPr>
          <p:nvPr>
            <p:ph sz="half" idx="16"/>
          </p:nvPr>
        </p:nvSpPr>
        <p:spPr/>
        <p:txBody>
          <a:bodyPr/>
          <a:lstStyle/>
          <a:p>
            <a:pPr>
              <a:spcBef>
                <a:spcPts val="0"/>
              </a:spcBef>
            </a:pPr>
            <a:r>
              <a:rPr lang="en-US" b="1"/>
              <a:t>Jane Doe</a:t>
            </a:r>
          </a:p>
          <a:p>
            <a:pPr>
              <a:spcBef>
                <a:spcPts val="0"/>
              </a:spcBef>
            </a:pPr>
            <a:r>
              <a:rPr lang="en-US"/>
              <a:t>Senior Partner</a:t>
            </a:r>
          </a:p>
        </p:txBody>
      </p:sp>
      <p:sp>
        <p:nvSpPr>
          <p:cNvPr id="10" name="Content Placeholder 9">
            <a:extLst>
              <a:ext uri="{FF2B5EF4-FFF2-40B4-BE49-F238E27FC236}">
                <a16:creationId xmlns:a16="http://schemas.microsoft.com/office/drawing/2014/main" id="{739EB101-C3C5-5B4D-AF9A-37C466C752FA}"/>
              </a:ext>
            </a:extLst>
          </p:cNvPr>
          <p:cNvSpPr>
            <a:spLocks noGrp="1"/>
          </p:cNvSpPr>
          <p:nvPr>
            <p:ph sz="half" idx="17"/>
          </p:nvPr>
        </p:nvSpPr>
        <p:spPr>
          <a:xfrm>
            <a:off x="6667197" y="3682372"/>
            <a:ext cx="2247917" cy="1347349"/>
          </a:xfrm>
        </p:spPr>
        <p:txBody>
          <a:bodyPr/>
          <a:lstStyle/>
          <a:p>
            <a:pPr>
              <a:spcBef>
                <a:spcPts val="0"/>
              </a:spcBef>
            </a:pPr>
            <a:r>
              <a:rPr lang="en-US" b="1"/>
              <a:t>Joan Doe</a:t>
            </a:r>
          </a:p>
          <a:p>
            <a:pPr>
              <a:spcBef>
                <a:spcPts val="0"/>
              </a:spcBef>
            </a:pPr>
            <a:r>
              <a:rPr lang="en-US"/>
              <a:t>Senior Partner</a:t>
            </a:r>
          </a:p>
        </p:txBody>
      </p:sp>
      <p:sp>
        <p:nvSpPr>
          <p:cNvPr id="12" name="Picture Placeholder 11">
            <a:extLst>
              <a:ext uri="{FF2B5EF4-FFF2-40B4-BE49-F238E27FC236}">
                <a16:creationId xmlns:a16="http://schemas.microsoft.com/office/drawing/2014/main" id="{12A0E49D-619F-D24C-A4CD-451020DFB446}"/>
              </a:ext>
            </a:extLst>
          </p:cNvPr>
          <p:cNvSpPr>
            <a:spLocks noGrp="1"/>
          </p:cNvSpPr>
          <p:nvPr>
            <p:ph type="pic" sz="quarter" idx="18"/>
          </p:nvPr>
        </p:nvSpPr>
        <p:spPr>
          <a:xfrm>
            <a:off x="1439356" y="1630156"/>
            <a:ext cx="1847850" cy="1849438"/>
          </a:xfrm>
        </p:spPr>
      </p:sp>
      <p:sp>
        <p:nvSpPr>
          <p:cNvPr id="13" name="Picture Placeholder 12">
            <a:extLst>
              <a:ext uri="{FF2B5EF4-FFF2-40B4-BE49-F238E27FC236}">
                <a16:creationId xmlns:a16="http://schemas.microsoft.com/office/drawing/2014/main" id="{B9CC263D-35B1-5347-BCE8-85BE57EBFE68}"/>
              </a:ext>
            </a:extLst>
          </p:cNvPr>
          <p:cNvSpPr>
            <a:spLocks noGrp="1"/>
          </p:cNvSpPr>
          <p:nvPr>
            <p:ph type="pic" sz="quarter" idx="19"/>
          </p:nvPr>
        </p:nvSpPr>
        <p:spPr/>
      </p:sp>
      <p:sp>
        <p:nvSpPr>
          <p:cNvPr id="14" name="Picture Placeholder 13">
            <a:extLst>
              <a:ext uri="{FF2B5EF4-FFF2-40B4-BE49-F238E27FC236}">
                <a16:creationId xmlns:a16="http://schemas.microsoft.com/office/drawing/2014/main" id="{60682A47-6BAC-724C-898F-F88FBA3EBC6D}"/>
              </a:ext>
            </a:extLst>
          </p:cNvPr>
          <p:cNvSpPr>
            <a:spLocks noGrp="1"/>
          </p:cNvSpPr>
          <p:nvPr>
            <p:ph type="pic" sz="quarter" idx="20"/>
          </p:nvPr>
        </p:nvSpPr>
        <p:spPr>
          <a:xfrm>
            <a:off x="6867230" y="1610642"/>
            <a:ext cx="1847850" cy="1849438"/>
          </a:xfrm>
        </p:spPr>
      </p:sp>
    </p:spTree>
    <p:extLst>
      <p:ext uri="{BB962C8B-B14F-4D97-AF65-F5344CB8AC3E}">
        <p14:creationId xmlns:p14="http://schemas.microsoft.com/office/powerpoint/2010/main" val="2774108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ACEDD74-42EF-D640-9788-18A82F928A61}"/>
              </a:ext>
            </a:extLst>
          </p:cNvPr>
          <p:cNvSpPr>
            <a:spLocks noGrp="1"/>
          </p:cNvSpPr>
          <p:nvPr>
            <p:ph sz="half" idx="2"/>
          </p:nvPr>
        </p:nvSpPr>
        <p:spPr>
          <a:xfrm>
            <a:off x="6804837" y="1490400"/>
            <a:ext cx="2956526" cy="3582000"/>
          </a:xfrm>
        </p:spPr>
        <p:txBody>
          <a:bodyPr/>
          <a:lstStyle/>
          <a:p>
            <a:r>
              <a:rPr lang="en-US"/>
              <a:t>Elements </a:t>
            </a:r>
            <a:br>
              <a:rPr lang="en-US"/>
            </a:br>
            <a:r>
              <a:rPr lang="en-US"/>
              <a:t>of future growth</a:t>
            </a:r>
          </a:p>
          <a:p>
            <a:r>
              <a:rPr lang="en-US"/>
              <a:t>Highlight new products, geographical expansion</a:t>
            </a:r>
          </a:p>
          <a:p>
            <a:r>
              <a:rPr lang="en-US"/>
              <a:t>How do you plan </a:t>
            </a:r>
            <a:br>
              <a:rPr lang="en-US"/>
            </a:br>
            <a:r>
              <a:rPr lang="en-US"/>
              <a:t>on using future investments?</a:t>
            </a:r>
          </a:p>
        </p:txBody>
      </p:sp>
      <p:sp>
        <p:nvSpPr>
          <p:cNvPr id="6" name="Title 5">
            <a:extLst>
              <a:ext uri="{FF2B5EF4-FFF2-40B4-BE49-F238E27FC236}">
                <a16:creationId xmlns:a16="http://schemas.microsoft.com/office/drawing/2014/main" id="{958C7E27-7FBB-9E44-B649-621E90934537}"/>
              </a:ext>
            </a:extLst>
          </p:cNvPr>
          <p:cNvSpPr>
            <a:spLocks noGrp="1"/>
          </p:cNvSpPr>
          <p:nvPr>
            <p:ph type="title"/>
          </p:nvPr>
        </p:nvSpPr>
        <p:spPr/>
        <p:txBody>
          <a:bodyPr/>
          <a:lstStyle/>
          <a:p>
            <a:r>
              <a:rPr lang="en-US"/>
              <a:t>Roadmap</a:t>
            </a:r>
          </a:p>
        </p:txBody>
      </p:sp>
      <p:graphicFrame>
        <p:nvGraphicFramePr>
          <p:cNvPr id="10" name="Tableau 6">
            <a:extLst>
              <a:ext uri="{FF2B5EF4-FFF2-40B4-BE49-F238E27FC236}">
                <a16:creationId xmlns:a16="http://schemas.microsoft.com/office/drawing/2014/main" id="{BCF5130C-7FDE-C145-957E-1C31DB4B595B}"/>
              </a:ext>
            </a:extLst>
          </p:cNvPr>
          <p:cNvGraphicFramePr>
            <a:graphicFrameLocks noGrp="1"/>
          </p:cNvGraphicFramePr>
          <p:nvPr>
            <p:ph type="tbl" sz="quarter" idx="14"/>
            <p:extLst>
              <p:ext uri="{D42A27DB-BD31-4B8C-83A1-F6EECF244321}">
                <p14:modId xmlns:p14="http://schemas.microsoft.com/office/powerpoint/2010/main" val="3587013116"/>
              </p:ext>
            </p:extLst>
          </p:nvPr>
        </p:nvGraphicFramePr>
        <p:xfrm>
          <a:off x="392113" y="1490663"/>
          <a:ext cx="6086856" cy="3391989"/>
        </p:xfrm>
        <a:graphic>
          <a:graphicData uri="http://schemas.openxmlformats.org/drawingml/2006/table">
            <a:tbl>
              <a:tblPr>
                <a:tableStyleId>{125E5076-3810-47DD-B79F-674D7AD40C01}</a:tableStyleId>
              </a:tblPr>
              <a:tblGrid>
                <a:gridCol w="2368296">
                  <a:extLst>
                    <a:ext uri="{9D8B030D-6E8A-4147-A177-3AD203B41FA5}">
                      <a16:colId xmlns:a16="http://schemas.microsoft.com/office/drawing/2014/main" val="3947490189"/>
                    </a:ext>
                  </a:extLst>
                </a:gridCol>
                <a:gridCol w="309880">
                  <a:extLst>
                    <a:ext uri="{9D8B030D-6E8A-4147-A177-3AD203B41FA5}">
                      <a16:colId xmlns:a16="http://schemas.microsoft.com/office/drawing/2014/main" val="1236403899"/>
                    </a:ext>
                  </a:extLst>
                </a:gridCol>
                <a:gridCol w="309880">
                  <a:extLst>
                    <a:ext uri="{9D8B030D-6E8A-4147-A177-3AD203B41FA5}">
                      <a16:colId xmlns:a16="http://schemas.microsoft.com/office/drawing/2014/main" val="177298514"/>
                    </a:ext>
                  </a:extLst>
                </a:gridCol>
                <a:gridCol w="309880">
                  <a:extLst>
                    <a:ext uri="{9D8B030D-6E8A-4147-A177-3AD203B41FA5}">
                      <a16:colId xmlns:a16="http://schemas.microsoft.com/office/drawing/2014/main" val="305317511"/>
                    </a:ext>
                  </a:extLst>
                </a:gridCol>
                <a:gridCol w="309880">
                  <a:extLst>
                    <a:ext uri="{9D8B030D-6E8A-4147-A177-3AD203B41FA5}">
                      <a16:colId xmlns:a16="http://schemas.microsoft.com/office/drawing/2014/main" val="1175489663"/>
                    </a:ext>
                  </a:extLst>
                </a:gridCol>
                <a:gridCol w="309880">
                  <a:extLst>
                    <a:ext uri="{9D8B030D-6E8A-4147-A177-3AD203B41FA5}">
                      <a16:colId xmlns:a16="http://schemas.microsoft.com/office/drawing/2014/main" val="2327205395"/>
                    </a:ext>
                  </a:extLst>
                </a:gridCol>
                <a:gridCol w="309880">
                  <a:extLst>
                    <a:ext uri="{9D8B030D-6E8A-4147-A177-3AD203B41FA5}">
                      <a16:colId xmlns:a16="http://schemas.microsoft.com/office/drawing/2014/main" val="207177269"/>
                    </a:ext>
                  </a:extLst>
                </a:gridCol>
                <a:gridCol w="309880">
                  <a:extLst>
                    <a:ext uri="{9D8B030D-6E8A-4147-A177-3AD203B41FA5}">
                      <a16:colId xmlns:a16="http://schemas.microsoft.com/office/drawing/2014/main" val="456602260"/>
                    </a:ext>
                  </a:extLst>
                </a:gridCol>
                <a:gridCol w="309880">
                  <a:extLst>
                    <a:ext uri="{9D8B030D-6E8A-4147-A177-3AD203B41FA5}">
                      <a16:colId xmlns:a16="http://schemas.microsoft.com/office/drawing/2014/main" val="920739094"/>
                    </a:ext>
                  </a:extLst>
                </a:gridCol>
                <a:gridCol w="309880">
                  <a:extLst>
                    <a:ext uri="{9D8B030D-6E8A-4147-A177-3AD203B41FA5}">
                      <a16:colId xmlns:a16="http://schemas.microsoft.com/office/drawing/2014/main" val="2520360218"/>
                    </a:ext>
                  </a:extLst>
                </a:gridCol>
                <a:gridCol w="309880">
                  <a:extLst>
                    <a:ext uri="{9D8B030D-6E8A-4147-A177-3AD203B41FA5}">
                      <a16:colId xmlns:a16="http://schemas.microsoft.com/office/drawing/2014/main" val="1166154574"/>
                    </a:ext>
                  </a:extLst>
                </a:gridCol>
                <a:gridCol w="309880">
                  <a:extLst>
                    <a:ext uri="{9D8B030D-6E8A-4147-A177-3AD203B41FA5}">
                      <a16:colId xmlns:a16="http://schemas.microsoft.com/office/drawing/2014/main" val="2899331986"/>
                    </a:ext>
                  </a:extLst>
                </a:gridCol>
                <a:gridCol w="309880">
                  <a:extLst>
                    <a:ext uri="{9D8B030D-6E8A-4147-A177-3AD203B41FA5}">
                      <a16:colId xmlns:a16="http://schemas.microsoft.com/office/drawing/2014/main" val="107555258"/>
                    </a:ext>
                  </a:extLst>
                </a:gridCol>
              </a:tblGrid>
              <a:tr h="215109">
                <a:tc rowSpan="2">
                  <a:txBody>
                    <a:bodyPr/>
                    <a:lstStyle/>
                    <a:p>
                      <a:pPr marL="109728" algn="l" fontAlgn="ctr"/>
                      <a:r>
                        <a:rPr lang="en-CA" sz="1100" b="1" u="none" strike="noStrike" cap="none" spc="0" baseline="0" dirty="0">
                          <a:ln>
                            <a:noFill/>
                          </a:ln>
                          <a:solidFill>
                            <a:schemeClr val="bg1"/>
                          </a:solidFill>
                          <a:effectLst/>
                        </a:rPr>
                        <a:t>Top strategic priorities | actions</a:t>
                      </a:r>
                      <a:endParaRPr lang="en-CA" sz="1100" b="1" i="0" u="none" strike="noStrike" cap="none" spc="0" baseline="0" dirty="0">
                        <a:ln>
                          <a:noFill/>
                        </a:ln>
                        <a:solidFill>
                          <a:schemeClr val="bg1"/>
                        </a:solidFill>
                        <a:effectLst/>
                        <a:latin typeface="Arial" panose="020B0604020202020204" pitchFamily="34" charset="0"/>
                      </a:endParaRPr>
                    </a:p>
                  </a:txBody>
                  <a:tcPr marL="0" marR="0" marT="54864" marB="5486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12">
                  <a:txBody>
                    <a:bodyPr/>
                    <a:lstStyle/>
                    <a:p>
                      <a:pPr algn="ctr" fontAlgn="b"/>
                      <a:r>
                        <a:rPr lang="en-CA" sz="1100" b="1" u="none" strike="noStrike" cap="none" spc="0" baseline="0" dirty="0">
                          <a:ln>
                            <a:noFill/>
                          </a:ln>
                          <a:solidFill>
                            <a:schemeClr val="bg1"/>
                          </a:solidFill>
                          <a:effectLst/>
                        </a:rPr>
                        <a:t>Months</a:t>
                      </a:r>
                      <a:endParaRPr lang="en-CA" sz="1100" b="1" i="0" u="none" strike="noStrike" cap="none" spc="0" baseline="0" dirty="0">
                        <a:ln>
                          <a:noFill/>
                        </a:ln>
                        <a:solidFill>
                          <a:schemeClr val="bg1"/>
                        </a:solidFill>
                        <a:effectLst/>
                        <a:latin typeface="Arial" panose="020B0604020202020204" pitchFamily="34" charset="0"/>
                      </a:endParaRPr>
                    </a:p>
                  </a:txBody>
                  <a:tcPr marL="8467" marR="0" marT="54864" marB="5486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734880683"/>
                  </a:ext>
                </a:extLst>
              </a:tr>
              <a:tr h="239186">
                <a:tc vMerge="1">
                  <a:txBody>
                    <a:bodyPr/>
                    <a:lstStyle/>
                    <a:p>
                      <a:endParaRPr lang="en-CA"/>
                    </a:p>
                  </a:txBody>
                  <a:tcPr>
                    <a:lnT>
                      <a:noFill/>
                    </a:lnT>
                  </a:tcPr>
                </a:tc>
                <a:tc>
                  <a:txBody>
                    <a:bodyPr/>
                    <a:lstStyle/>
                    <a:p>
                      <a:pPr algn="ctr" fontAlgn="b"/>
                      <a:r>
                        <a:rPr lang="en-CA" sz="1100" b="0" u="none" strike="noStrike" cap="none" spc="0" baseline="0">
                          <a:ln>
                            <a:noFill/>
                          </a:ln>
                          <a:solidFill>
                            <a:schemeClr val="bg1"/>
                          </a:solidFill>
                          <a:effectLst/>
                        </a:rPr>
                        <a:t>1</a:t>
                      </a:r>
                      <a:endParaRPr lang="en-CA" sz="1100" b="0" i="0" u="none" strike="noStrike" cap="none" spc="0" baseline="0">
                        <a:ln>
                          <a:noFill/>
                        </a:ln>
                        <a:solidFill>
                          <a:schemeClr val="bg1"/>
                        </a:solidFill>
                        <a:effectLst/>
                        <a:latin typeface="Arial" panose="020B0604020202020204" pitchFamily="34" charset="0"/>
                      </a:endParaRPr>
                    </a:p>
                  </a:txBody>
                  <a:tcPr marL="8467" marR="0" marT="54864" marB="5486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fontAlgn="b"/>
                      <a:r>
                        <a:rPr lang="en-CA" sz="1100" b="0" u="none" strike="noStrike" cap="none" spc="0" baseline="0">
                          <a:ln>
                            <a:noFill/>
                          </a:ln>
                          <a:solidFill>
                            <a:schemeClr val="bg1"/>
                          </a:solidFill>
                          <a:effectLst/>
                        </a:rPr>
                        <a:t>2</a:t>
                      </a:r>
                      <a:endParaRPr lang="en-CA" sz="1100" b="0" i="0" u="none" strike="noStrike" cap="none" spc="0" baseline="0">
                        <a:ln>
                          <a:noFill/>
                        </a:ln>
                        <a:solidFill>
                          <a:schemeClr val="bg1"/>
                        </a:solidFill>
                        <a:effectLst/>
                        <a:latin typeface="Arial" panose="020B0604020202020204" pitchFamily="34" charset="0"/>
                      </a:endParaRPr>
                    </a:p>
                  </a:txBody>
                  <a:tcPr marL="8467" marR="0" marT="54864" marB="5486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fontAlgn="b"/>
                      <a:r>
                        <a:rPr lang="en-CA" sz="1100" b="0" u="none" strike="noStrike" cap="none" spc="0" baseline="0">
                          <a:ln>
                            <a:noFill/>
                          </a:ln>
                          <a:solidFill>
                            <a:schemeClr val="bg1"/>
                          </a:solidFill>
                          <a:effectLst/>
                        </a:rPr>
                        <a:t>3</a:t>
                      </a:r>
                      <a:endParaRPr lang="en-CA" sz="1100" b="0" i="0" u="none" strike="noStrike" cap="none" spc="0" baseline="0">
                        <a:ln>
                          <a:noFill/>
                        </a:ln>
                        <a:solidFill>
                          <a:schemeClr val="bg1"/>
                        </a:solidFill>
                        <a:effectLst/>
                        <a:latin typeface="Arial" panose="020B0604020202020204" pitchFamily="34" charset="0"/>
                      </a:endParaRPr>
                    </a:p>
                  </a:txBody>
                  <a:tcPr marL="8467" marR="0" marT="54864" marB="5486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fontAlgn="b"/>
                      <a:r>
                        <a:rPr lang="en-CA" sz="1100" b="0" u="none" strike="noStrike" cap="none" spc="0" baseline="0">
                          <a:ln>
                            <a:noFill/>
                          </a:ln>
                          <a:solidFill>
                            <a:schemeClr val="bg1"/>
                          </a:solidFill>
                          <a:effectLst/>
                        </a:rPr>
                        <a:t>4</a:t>
                      </a:r>
                      <a:endParaRPr lang="en-CA" sz="1100" b="0" i="0" u="none" strike="noStrike" cap="none" spc="0" baseline="0">
                        <a:ln>
                          <a:noFill/>
                        </a:ln>
                        <a:solidFill>
                          <a:schemeClr val="bg1"/>
                        </a:solidFill>
                        <a:effectLst/>
                        <a:latin typeface="Arial" panose="020B0604020202020204" pitchFamily="34" charset="0"/>
                      </a:endParaRPr>
                    </a:p>
                  </a:txBody>
                  <a:tcPr marL="8467" marR="0" marT="54864" marB="5486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fontAlgn="b"/>
                      <a:r>
                        <a:rPr lang="en-CA" sz="1100" b="0" u="none" strike="noStrike" cap="none" spc="0" baseline="0">
                          <a:ln>
                            <a:noFill/>
                          </a:ln>
                          <a:solidFill>
                            <a:schemeClr val="bg1"/>
                          </a:solidFill>
                          <a:effectLst/>
                        </a:rPr>
                        <a:t>5</a:t>
                      </a:r>
                      <a:endParaRPr lang="en-CA" sz="1100" b="0" i="0" u="none" strike="noStrike" cap="none" spc="0" baseline="0">
                        <a:ln>
                          <a:noFill/>
                        </a:ln>
                        <a:solidFill>
                          <a:schemeClr val="bg1"/>
                        </a:solidFill>
                        <a:effectLst/>
                        <a:latin typeface="Arial" panose="020B0604020202020204" pitchFamily="34" charset="0"/>
                      </a:endParaRPr>
                    </a:p>
                  </a:txBody>
                  <a:tcPr marL="8467" marR="0" marT="54864" marB="5486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fontAlgn="b"/>
                      <a:r>
                        <a:rPr lang="en-CA" sz="1100" b="0" u="none" strike="noStrike" cap="none" spc="0" baseline="0">
                          <a:ln>
                            <a:noFill/>
                          </a:ln>
                          <a:solidFill>
                            <a:schemeClr val="bg1"/>
                          </a:solidFill>
                          <a:effectLst/>
                        </a:rPr>
                        <a:t>6</a:t>
                      </a:r>
                      <a:endParaRPr lang="en-CA" sz="1100" b="0" i="0" u="none" strike="noStrike" cap="none" spc="0" baseline="0">
                        <a:ln>
                          <a:noFill/>
                        </a:ln>
                        <a:solidFill>
                          <a:schemeClr val="bg1"/>
                        </a:solidFill>
                        <a:effectLst/>
                        <a:latin typeface="Arial" panose="020B0604020202020204" pitchFamily="34" charset="0"/>
                      </a:endParaRPr>
                    </a:p>
                  </a:txBody>
                  <a:tcPr marL="8467" marR="0" marT="54864" marB="5486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fontAlgn="b"/>
                      <a:r>
                        <a:rPr lang="en-CA" sz="1100" b="0" u="none" strike="noStrike" cap="none" spc="0" baseline="0">
                          <a:ln>
                            <a:noFill/>
                          </a:ln>
                          <a:solidFill>
                            <a:schemeClr val="bg1"/>
                          </a:solidFill>
                          <a:effectLst/>
                        </a:rPr>
                        <a:t>7</a:t>
                      </a:r>
                      <a:endParaRPr lang="en-CA" sz="1100" b="0" i="0" u="none" strike="noStrike" cap="none" spc="0" baseline="0">
                        <a:ln>
                          <a:noFill/>
                        </a:ln>
                        <a:solidFill>
                          <a:schemeClr val="bg1"/>
                        </a:solidFill>
                        <a:effectLst/>
                        <a:latin typeface="Arial" panose="020B0604020202020204" pitchFamily="34" charset="0"/>
                      </a:endParaRPr>
                    </a:p>
                  </a:txBody>
                  <a:tcPr marL="8467" marR="0" marT="54864" marB="5486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fontAlgn="b"/>
                      <a:r>
                        <a:rPr lang="en-CA" sz="1100" b="0" u="none" strike="noStrike" cap="none" spc="0" baseline="0">
                          <a:ln>
                            <a:noFill/>
                          </a:ln>
                          <a:solidFill>
                            <a:schemeClr val="bg1"/>
                          </a:solidFill>
                          <a:effectLst/>
                        </a:rPr>
                        <a:t>8</a:t>
                      </a:r>
                      <a:endParaRPr lang="en-CA" sz="1100" b="0" i="0" u="none" strike="noStrike" cap="none" spc="0" baseline="0">
                        <a:ln>
                          <a:noFill/>
                        </a:ln>
                        <a:solidFill>
                          <a:schemeClr val="bg1"/>
                        </a:solidFill>
                        <a:effectLst/>
                        <a:latin typeface="Arial" panose="020B0604020202020204" pitchFamily="34" charset="0"/>
                      </a:endParaRPr>
                    </a:p>
                  </a:txBody>
                  <a:tcPr marL="8467" marR="0" marT="54864" marB="5486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fontAlgn="b"/>
                      <a:r>
                        <a:rPr lang="en-CA" sz="1100" b="0" u="none" strike="noStrike" cap="none" spc="0" baseline="0">
                          <a:ln>
                            <a:noFill/>
                          </a:ln>
                          <a:solidFill>
                            <a:schemeClr val="bg1"/>
                          </a:solidFill>
                          <a:effectLst/>
                        </a:rPr>
                        <a:t>9</a:t>
                      </a:r>
                      <a:endParaRPr lang="en-CA" sz="1100" b="0" i="0" u="none" strike="noStrike" cap="none" spc="0" baseline="0">
                        <a:ln>
                          <a:noFill/>
                        </a:ln>
                        <a:solidFill>
                          <a:schemeClr val="bg1"/>
                        </a:solidFill>
                        <a:effectLst/>
                        <a:latin typeface="Arial" panose="020B0604020202020204" pitchFamily="34" charset="0"/>
                      </a:endParaRPr>
                    </a:p>
                  </a:txBody>
                  <a:tcPr marL="8467" marR="0" marT="54864" marB="5486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fontAlgn="b"/>
                      <a:r>
                        <a:rPr lang="en-CA" sz="1100" b="0" u="none" strike="noStrike" cap="none" spc="0" baseline="0">
                          <a:ln>
                            <a:noFill/>
                          </a:ln>
                          <a:solidFill>
                            <a:schemeClr val="bg1"/>
                          </a:solidFill>
                          <a:effectLst/>
                        </a:rPr>
                        <a:t>10</a:t>
                      </a:r>
                      <a:endParaRPr lang="en-CA" sz="1100" b="0" i="0" u="none" strike="noStrike" cap="none" spc="0" baseline="0">
                        <a:ln>
                          <a:noFill/>
                        </a:ln>
                        <a:solidFill>
                          <a:schemeClr val="bg1"/>
                        </a:solidFill>
                        <a:effectLst/>
                        <a:latin typeface="Arial" panose="020B0604020202020204" pitchFamily="34" charset="0"/>
                      </a:endParaRPr>
                    </a:p>
                  </a:txBody>
                  <a:tcPr marL="8467" marR="0" marT="54864" marB="5486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fontAlgn="b"/>
                      <a:r>
                        <a:rPr lang="en-CA" sz="1100" b="0" u="none" strike="noStrike" cap="none" spc="0" baseline="0">
                          <a:ln>
                            <a:noFill/>
                          </a:ln>
                          <a:solidFill>
                            <a:schemeClr val="bg1"/>
                          </a:solidFill>
                          <a:effectLst/>
                        </a:rPr>
                        <a:t>11</a:t>
                      </a:r>
                      <a:endParaRPr lang="en-CA" sz="1100" b="0" i="0" u="none" strike="noStrike" cap="none" spc="0" baseline="0">
                        <a:ln>
                          <a:noFill/>
                        </a:ln>
                        <a:solidFill>
                          <a:schemeClr val="bg1"/>
                        </a:solidFill>
                        <a:effectLst/>
                        <a:latin typeface="Arial" panose="020B0604020202020204" pitchFamily="34" charset="0"/>
                      </a:endParaRPr>
                    </a:p>
                  </a:txBody>
                  <a:tcPr marL="8467" marR="0" marT="54864" marB="5486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fontAlgn="b"/>
                      <a:r>
                        <a:rPr lang="en-CA" sz="1100" b="0" u="none" strike="noStrike" cap="none" spc="0" baseline="0">
                          <a:ln>
                            <a:noFill/>
                          </a:ln>
                          <a:solidFill>
                            <a:schemeClr val="bg1"/>
                          </a:solidFill>
                          <a:effectLst/>
                        </a:rPr>
                        <a:t>12</a:t>
                      </a:r>
                      <a:endParaRPr lang="en-CA" sz="1100" b="0" i="0" u="none" strike="noStrike" cap="none" spc="0" baseline="0">
                        <a:ln>
                          <a:noFill/>
                        </a:ln>
                        <a:solidFill>
                          <a:schemeClr val="bg1"/>
                        </a:solidFill>
                        <a:effectLst/>
                        <a:latin typeface="Arial" panose="020B0604020202020204" pitchFamily="34" charset="0"/>
                      </a:endParaRPr>
                    </a:p>
                  </a:txBody>
                  <a:tcPr marL="8467" marR="0" marT="54864" marB="5486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960430533"/>
                  </a:ext>
                </a:extLst>
              </a:tr>
              <a:tr h="945751">
                <a:tc>
                  <a:txBody>
                    <a:bodyPr/>
                    <a:lstStyle/>
                    <a:p>
                      <a:pPr marL="109728" algn="l" fontAlgn="t"/>
                      <a:r>
                        <a:rPr lang="en-CA" sz="1800" b="0" u="none" strike="noStrike" baseline="0" dirty="0">
                          <a:solidFill>
                            <a:srgbClr val="253746"/>
                          </a:solidFill>
                          <a:effectLst/>
                        </a:rPr>
                        <a:t> </a:t>
                      </a:r>
                    </a:p>
                    <a:p>
                      <a:pPr marL="109728" algn="l" fontAlgn="t"/>
                      <a:r>
                        <a:rPr lang="en-CA" sz="1800" b="0" u="none" strike="noStrike" baseline="0" dirty="0">
                          <a:solidFill>
                            <a:srgbClr val="253746"/>
                          </a:solidFill>
                          <a:effectLst/>
                        </a:rPr>
                        <a:t>Expansion into </a:t>
                      </a:r>
                      <a:br>
                        <a:rPr lang="en-CA" sz="1800" b="0" u="none" strike="noStrike" baseline="0" dirty="0">
                          <a:solidFill>
                            <a:srgbClr val="253746"/>
                          </a:solidFill>
                          <a:effectLst/>
                        </a:rPr>
                      </a:br>
                      <a:r>
                        <a:rPr lang="en-CA" sz="1800" b="0" u="none" strike="noStrike" baseline="0" dirty="0">
                          <a:solidFill>
                            <a:srgbClr val="253746"/>
                          </a:solidFill>
                          <a:effectLst/>
                        </a:rPr>
                        <a:t>the US</a:t>
                      </a:r>
                      <a:endParaRPr lang="en-CA" sz="1800" b="0" i="0" u="none" strike="noStrike" baseline="0" dirty="0">
                        <a:solidFill>
                          <a:srgbClr val="253746"/>
                        </a:solidFill>
                        <a:effectLst/>
                        <a:latin typeface="Arial" panose="020B0604020202020204" pitchFamily="34" charset="0"/>
                      </a:endParaRPr>
                    </a:p>
                  </a:txBody>
                  <a:tcPr marL="8467" marR="8467" marT="8467"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algn="ctr" defTabSz="914400" rtl="0" eaLnBrk="1" fontAlgn="t" latinLnBrk="0" hangingPunct="1"/>
                      <a:r>
                        <a:rPr lang="en-CA" sz="1000" b="0" u="none" strike="noStrike" kern="1200" baseline="0" dirty="0">
                          <a:solidFill>
                            <a:srgbClr val="253746"/>
                          </a:solidFill>
                          <a:effectLst/>
                        </a:rPr>
                        <a:t>X </a:t>
                      </a:r>
                      <a:endParaRPr lang="en-CA" sz="1000" b="0" i="0" u="none" strike="noStrike" kern="1200" baseline="0" dirty="0">
                        <a:solidFill>
                          <a:srgbClr val="253746"/>
                        </a:solidFill>
                        <a:effectLst/>
                        <a:latin typeface="Arial" panose="020B0604020202020204" pitchFamily="34" charset="0"/>
                        <a:ea typeface="+mn-ea"/>
                        <a:cs typeface="+mn-cs"/>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marL="0" algn="ctr" defTabSz="914400" rtl="0" eaLnBrk="1" fontAlgn="t" latinLnBrk="0" hangingPunct="1"/>
                      <a:r>
                        <a:rPr lang="en-CA" sz="1000" b="0" u="none" strike="noStrike" kern="1200" baseline="0" dirty="0">
                          <a:solidFill>
                            <a:srgbClr val="253746"/>
                          </a:solidFill>
                          <a:effectLst/>
                        </a:rPr>
                        <a:t>X</a:t>
                      </a:r>
                      <a:endParaRPr lang="en-CA" sz="1000" b="0" i="0" u="none" strike="noStrike" kern="1200" baseline="0" dirty="0">
                        <a:solidFill>
                          <a:srgbClr val="253746"/>
                        </a:solidFill>
                        <a:effectLst/>
                        <a:latin typeface="Arial" panose="020B0604020202020204" pitchFamily="34" charset="0"/>
                        <a:ea typeface="+mn-ea"/>
                        <a:cs typeface="+mn-cs"/>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marL="0" algn="ctr" defTabSz="914400" rtl="0" eaLnBrk="1" fontAlgn="t" latinLnBrk="0" hangingPunct="1"/>
                      <a:r>
                        <a:rPr lang="en-CA" sz="1000" b="0" u="none" strike="noStrike" kern="1200" baseline="0" dirty="0">
                          <a:solidFill>
                            <a:srgbClr val="253746"/>
                          </a:solidFill>
                          <a:effectLst/>
                        </a:rPr>
                        <a:t>X </a:t>
                      </a:r>
                      <a:endParaRPr lang="en-CA" sz="1000" b="0" i="0" u="none" strike="noStrike" kern="1200" baseline="0" dirty="0">
                        <a:solidFill>
                          <a:srgbClr val="253746"/>
                        </a:solidFill>
                        <a:effectLst/>
                        <a:latin typeface="Arial" panose="020B0604020202020204" pitchFamily="34" charset="0"/>
                        <a:ea typeface="+mn-ea"/>
                        <a:cs typeface="+mn-cs"/>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marL="0" algn="ctr" defTabSz="914400" rtl="0" eaLnBrk="1" fontAlgn="t" latinLnBrk="0" hangingPunct="1"/>
                      <a:r>
                        <a:rPr lang="en-CA" sz="1000" b="0" u="none" strike="noStrike" kern="1200" baseline="0" dirty="0">
                          <a:solidFill>
                            <a:srgbClr val="253746"/>
                          </a:solidFill>
                          <a:effectLst/>
                        </a:rPr>
                        <a:t>X </a:t>
                      </a:r>
                      <a:endParaRPr lang="en-CA" sz="1000" b="0" i="0" u="none" strike="noStrike" kern="1200" baseline="0" dirty="0">
                        <a:solidFill>
                          <a:srgbClr val="253746"/>
                        </a:solidFill>
                        <a:effectLst/>
                        <a:latin typeface="Arial" panose="020B0604020202020204" pitchFamily="34" charset="0"/>
                        <a:ea typeface="+mn-ea"/>
                        <a:cs typeface="+mn-cs"/>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marL="0" algn="ctr" defTabSz="914400" rtl="0" eaLnBrk="1" fontAlgn="t" latinLnBrk="0" hangingPunct="1"/>
                      <a:r>
                        <a:rPr lang="en-CA" sz="1000" b="0" u="none" strike="noStrike" kern="1200" baseline="0" dirty="0">
                          <a:solidFill>
                            <a:srgbClr val="253746"/>
                          </a:solidFill>
                          <a:effectLst/>
                        </a:rPr>
                        <a:t>X </a:t>
                      </a:r>
                      <a:endParaRPr lang="en-CA" sz="1000" b="0" i="0" u="none" strike="noStrike" kern="1200" baseline="0" dirty="0">
                        <a:solidFill>
                          <a:srgbClr val="253746"/>
                        </a:solidFill>
                        <a:effectLst/>
                        <a:latin typeface="Arial" panose="020B0604020202020204" pitchFamily="34" charset="0"/>
                        <a:ea typeface="+mn-ea"/>
                        <a:cs typeface="+mn-cs"/>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marL="0" algn="ctr" defTabSz="914400" rtl="0" eaLnBrk="1" fontAlgn="t" latinLnBrk="0" hangingPunct="1"/>
                      <a:r>
                        <a:rPr lang="en-CA" sz="1000" b="0" u="none" strike="noStrike" kern="1200" baseline="0" dirty="0">
                          <a:solidFill>
                            <a:srgbClr val="253746"/>
                          </a:solidFill>
                          <a:effectLst/>
                        </a:rPr>
                        <a:t> </a:t>
                      </a:r>
                      <a:endParaRPr lang="en-CA" sz="1000" b="0" i="0" u="none" strike="noStrike" kern="1200" baseline="0" dirty="0">
                        <a:solidFill>
                          <a:srgbClr val="253746"/>
                        </a:solidFill>
                        <a:effectLst/>
                        <a:latin typeface="Arial" panose="020B0604020202020204" pitchFamily="34" charset="0"/>
                        <a:ea typeface="+mn-ea"/>
                        <a:cs typeface="+mn-cs"/>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marL="0" algn="ctr" defTabSz="914400" rtl="0" eaLnBrk="1" fontAlgn="t" latinLnBrk="0" hangingPunct="1"/>
                      <a:r>
                        <a:rPr lang="en-CA" sz="1000" b="0" u="none" strike="noStrike" kern="1200" baseline="0" dirty="0">
                          <a:solidFill>
                            <a:srgbClr val="253746"/>
                          </a:solidFill>
                          <a:effectLst/>
                        </a:rPr>
                        <a:t> </a:t>
                      </a:r>
                      <a:endParaRPr lang="en-CA" sz="1000" b="0" i="0" u="none" strike="noStrike" kern="1200" baseline="0" dirty="0">
                        <a:solidFill>
                          <a:srgbClr val="253746"/>
                        </a:solidFill>
                        <a:effectLst/>
                        <a:latin typeface="Arial" panose="020B0604020202020204" pitchFamily="34" charset="0"/>
                        <a:ea typeface="+mn-ea"/>
                        <a:cs typeface="+mn-cs"/>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marL="0" algn="ctr" defTabSz="914400" rtl="0" eaLnBrk="1" fontAlgn="t" latinLnBrk="0" hangingPunct="1"/>
                      <a:r>
                        <a:rPr lang="en-CA" sz="1000" b="0" u="none" strike="noStrike" kern="1200" baseline="0" dirty="0">
                          <a:solidFill>
                            <a:srgbClr val="253746"/>
                          </a:solidFill>
                          <a:effectLst/>
                        </a:rPr>
                        <a:t> </a:t>
                      </a:r>
                      <a:endParaRPr lang="en-CA" sz="1000" b="0" i="0" u="none" strike="noStrike" kern="1200" baseline="0" dirty="0">
                        <a:solidFill>
                          <a:srgbClr val="253746"/>
                        </a:solidFill>
                        <a:effectLst/>
                        <a:latin typeface="Arial" panose="020B0604020202020204" pitchFamily="34" charset="0"/>
                        <a:ea typeface="+mn-ea"/>
                        <a:cs typeface="+mn-cs"/>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marL="0" algn="ctr" defTabSz="914400" rtl="0" eaLnBrk="1" fontAlgn="t" latinLnBrk="0" hangingPunct="1"/>
                      <a:r>
                        <a:rPr lang="en-CA" sz="1000" b="0" u="none" strike="noStrike" kern="1200" baseline="0" dirty="0">
                          <a:solidFill>
                            <a:srgbClr val="253746"/>
                          </a:solidFill>
                          <a:effectLst/>
                        </a:rPr>
                        <a:t> </a:t>
                      </a:r>
                      <a:endParaRPr lang="en-CA" sz="1000" b="0" i="0" u="none" strike="noStrike" kern="1200" baseline="0" dirty="0">
                        <a:solidFill>
                          <a:srgbClr val="253746"/>
                        </a:solidFill>
                        <a:effectLst/>
                        <a:latin typeface="Arial" panose="020B0604020202020204" pitchFamily="34" charset="0"/>
                        <a:ea typeface="+mn-ea"/>
                        <a:cs typeface="+mn-cs"/>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marL="0" algn="ctr" defTabSz="914400" rtl="0" eaLnBrk="1" fontAlgn="t" latinLnBrk="0" hangingPunct="1"/>
                      <a:r>
                        <a:rPr lang="en-CA" sz="1000" b="0" u="none" strike="noStrike" kern="1200" baseline="0" dirty="0">
                          <a:solidFill>
                            <a:srgbClr val="253746"/>
                          </a:solidFill>
                          <a:effectLst/>
                        </a:rPr>
                        <a:t> </a:t>
                      </a:r>
                      <a:endParaRPr lang="en-CA" sz="1000" b="0" i="0" u="none" strike="noStrike" kern="1200" baseline="0" dirty="0">
                        <a:solidFill>
                          <a:srgbClr val="253746"/>
                        </a:solidFill>
                        <a:effectLst/>
                        <a:latin typeface="Arial" panose="020B0604020202020204" pitchFamily="34" charset="0"/>
                        <a:ea typeface="+mn-ea"/>
                        <a:cs typeface="+mn-cs"/>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marL="0" algn="ctr" defTabSz="914400" rtl="0" eaLnBrk="1" fontAlgn="t" latinLnBrk="0" hangingPunct="1"/>
                      <a:r>
                        <a:rPr lang="en-CA" sz="1000" b="0" u="none" strike="noStrike" kern="1200" baseline="0" dirty="0">
                          <a:solidFill>
                            <a:srgbClr val="253746"/>
                          </a:solidFill>
                          <a:effectLst/>
                        </a:rPr>
                        <a:t> </a:t>
                      </a:r>
                      <a:endParaRPr lang="en-CA" sz="1000" b="0" i="0" u="none" strike="noStrike" kern="1200" baseline="0" dirty="0">
                        <a:solidFill>
                          <a:srgbClr val="253746"/>
                        </a:solidFill>
                        <a:effectLst/>
                        <a:latin typeface="Arial" panose="020B0604020202020204" pitchFamily="34" charset="0"/>
                        <a:ea typeface="+mn-ea"/>
                        <a:cs typeface="+mn-cs"/>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marL="0" algn="ctr" defTabSz="914400" rtl="0" eaLnBrk="1" fontAlgn="t" latinLnBrk="0" hangingPunct="1"/>
                      <a:r>
                        <a:rPr lang="en-CA" sz="1000" b="0" u="none" strike="noStrike" kern="1200" baseline="0" dirty="0">
                          <a:solidFill>
                            <a:srgbClr val="253746"/>
                          </a:solidFill>
                          <a:effectLst/>
                        </a:rPr>
                        <a:t> </a:t>
                      </a:r>
                      <a:endParaRPr lang="en-CA" sz="1000" b="0" i="0" u="none" strike="noStrike" kern="1200" baseline="0" dirty="0">
                        <a:solidFill>
                          <a:srgbClr val="253746"/>
                        </a:solidFill>
                        <a:effectLst/>
                        <a:latin typeface="Arial" panose="020B0604020202020204" pitchFamily="34" charset="0"/>
                        <a:ea typeface="+mn-ea"/>
                        <a:cs typeface="+mn-cs"/>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extLst>
                  <a:ext uri="{0D108BD9-81ED-4DB2-BD59-A6C34878D82A}">
                    <a16:rowId xmlns:a16="http://schemas.microsoft.com/office/drawing/2014/main" val="2252316517"/>
                  </a:ext>
                </a:extLst>
              </a:tr>
              <a:tr h="945751">
                <a:tc>
                  <a:txBody>
                    <a:bodyPr/>
                    <a:lstStyle/>
                    <a:p>
                      <a:pPr marL="109728" algn="l" fontAlgn="t"/>
                      <a:r>
                        <a:rPr lang="en-CA" sz="1800" b="0" u="none" strike="noStrike" baseline="0" dirty="0">
                          <a:solidFill>
                            <a:srgbClr val="253746"/>
                          </a:solidFill>
                          <a:effectLst/>
                        </a:rPr>
                        <a:t> </a:t>
                      </a:r>
                    </a:p>
                    <a:p>
                      <a:pPr marL="109728" algn="l" fontAlgn="t"/>
                      <a:r>
                        <a:rPr lang="en-CA" sz="1800" b="0" u="none" strike="noStrike" baseline="0" dirty="0">
                          <a:solidFill>
                            <a:srgbClr val="253746"/>
                          </a:solidFill>
                          <a:effectLst/>
                        </a:rPr>
                        <a:t>New product </a:t>
                      </a:r>
                      <a:br>
                        <a:rPr lang="en-CA" sz="1800" b="0" u="none" strike="noStrike" baseline="0" dirty="0">
                          <a:solidFill>
                            <a:srgbClr val="253746"/>
                          </a:solidFill>
                          <a:effectLst/>
                        </a:rPr>
                      </a:br>
                      <a:r>
                        <a:rPr lang="en-CA" sz="1800" b="0" u="none" strike="noStrike" baseline="0" dirty="0">
                          <a:solidFill>
                            <a:srgbClr val="253746"/>
                          </a:solidFill>
                          <a:effectLst/>
                        </a:rPr>
                        <a:t>launch</a:t>
                      </a:r>
                      <a:endParaRPr lang="en-CA" sz="1800" b="0" i="0" u="none" strike="noStrike" baseline="0" dirty="0">
                        <a:solidFill>
                          <a:srgbClr val="253746"/>
                        </a:solidFill>
                        <a:effectLst/>
                        <a:latin typeface="Arial" panose="020B0604020202020204" pitchFamily="34" charset="0"/>
                      </a:endParaRPr>
                    </a:p>
                  </a:txBody>
                  <a:tcPr marL="8467" marR="8467" marT="8467"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b"/>
                      <a:r>
                        <a:rPr lang="en-CA" sz="1000" b="0" u="none" strike="noStrike" baseline="0">
                          <a:solidFill>
                            <a:srgbClr val="253746"/>
                          </a:solidFill>
                          <a:effectLst/>
                        </a:rPr>
                        <a:t> </a:t>
                      </a:r>
                      <a:endParaRPr lang="en-CA" sz="1000" b="0" i="0" u="none" strike="noStrike" baseline="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b"/>
                      <a:r>
                        <a:rPr lang="en-CA" sz="1000" b="0" u="none" strike="noStrike" baseline="0">
                          <a:solidFill>
                            <a:srgbClr val="253746"/>
                          </a:solidFill>
                          <a:effectLst/>
                        </a:rPr>
                        <a:t> </a:t>
                      </a:r>
                      <a:endParaRPr lang="en-CA" sz="1000" b="0" i="0" u="none" strike="noStrike" baseline="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a:solidFill>
                            <a:srgbClr val="253746"/>
                          </a:solidFill>
                          <a:effectLst/>
                        </a:rPr>
                        <a:t> </a:t>
                      </a:r>
                      <a:endParaRPr lang="en-CA" sz="1000" b="0" i="0" u="none" strike="noStrike" baseline="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a:solidFill>
                            <a:srgbClr val="253746"/>
                          </a:solidFill>
                          <a:effectLst/>
                        </a:rPr>
                        <a:t> </a:t>
                      </a:r>
                      <a:endParaRPr lang="en-CA" sz="1000" b="0" i="0" u="none" strike="noStrike" baseline="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dirty="0">
                          <a:solidFill>
                            <a:srgbClr val="253746"/>
                          </a:solidFill>
                          <a:effectLst/>
                        </a:rPr>
                        <a:t>X </a:t>
                      </a:r>
                      <a:endParaRPr lang="en-CA" sz="1000" b="0" i="0" u="none" strike="noStrike" baseline="0" dirty="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dirty="0">
                          <a:solidFill>
                            <a:srgbClr val="253746"/>
                          </a:solidFill>
                          <a:effectLst/>
                        </a:rPr>
                        <a:t>X </a:t>
                      </a:r>
                      <a:endParaRPr lang="en-CA" sz="1000" b="0" i="0" u="none" strike="noStrike" baseline="0" dirty="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dirty="0">
                          <a:solidFill>
                            <a:srgbClr val="253746"/>
                          </a:solidFill>
                          <a:effectLst/>
                        </a:rPr>
                        <a:t>X </a:t>
                      </a:r>
                      <a:endParaRPr lang="en-CA" sz="1000" b="0" i="0" u="none" strike="noStrike" baseline="0" dirty="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dirty="0">
                          <a:solidFill>
                            <a:srgbClr val="253746"/>
                          </a:solidFill>
                          <a:effectLst/>
                        </a:rPr>
                        <a:t>X </a:t>
                      </a:r>
                      <a:endParaRPr lang="en-CA" sz="1000" b="0" i="0" u="none" strike="noStrike" baseline="0" dirty="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dirty="0">
                          <a:solidFill>
                            <a:srgbClr val="253746"/>
                          </a:solidFill>
                          <a:effectLst/>
                        </a:rPr>
                        <a:t> </a:t>
                      </a:r>
                      <a:endParaRPr lang="en-CA" sz="1000" b="0" i="0" u="none" strike="noStrike" baseline="0" dirty="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a:solidFill>
                            <a:srgbClr val="253746"/>
                          </a:solidFill>
                          <a:effectLst/>
                        </a:rPr>
                        <a:t> </a:t>
                      </a:r>
                      <a:endParaRPr lang="en-CA" sz="1000" b="0" i="0" u="none" strike="noStrike" baseline="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a:solidFill>
                            <a:srgbClr val="253746"/>
                          </a:solidFill>
                          <a:effectLst/>
                        </a:rPr>
                        <a:t> </a:t>
                      </a:r>
                      <a:endParaRPr lang="en-CA" sz="1000" b="0" i="0" u="none" strike="noStrike" baseline="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a:solidFill>
                            <a:srgbClr val="253746"/>
                          </a:solidFill>
                          <a:effectLst/>
                        </a:rPr>
                        <a:t> </a:t>
                      </a:r>
                      <a:endParaRPr lang="en-CA" sz="1000" b="0" i="0" u="none" strike="noStrike" baseline="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extLst>
                  <a:ext uri="{0D108BD9-81ED-4DB2-BD59-A6C34878D82A}">
                    <a16:rowId xmlns:a16="http://schemas.microsoft.com/office/drawing/2014/main" val="3086608378"/>
                  </a:ext>
                </a:extLst>
              </a:tr>
              <a:tr h="945751">
                <a:tc>
                  <a:txBody>
                    <a:bodyPr/>
                    <a:lstStyle/>
                    <a:p>
                      <a:pPr marL="109728" algn="l" fontAlgn="t"/>
                      <a:r>
                        <a:rPr lang="en-CA" sz="1800" b="0" u="none" strike="noStrike" baseline="0" dirty="0">
                          <a:solidFill>
                            <a:srgbClr val="253746"/>
                          </a:solidFill>
                          <a:effectLst/>
                        </a:rPr>
                        <a:t> </a:t>
                      </a:r>
                    </a:p>
                    <a:p>
                      <a:pPr marL="109728" algn="l" fontAlgn="t"/>
                      <a:r>
                        <a:rPr lang="en-CA" sz="1800" b="0" u="none" strike="noStrike" baseline="0" dirty="0">
                          <a:solidFill>
                            <a:srgbClr val="253746"/>
                          </a:solidFill>
                          <a:effectLst/>
                        </a:rPr>
                        <a:t>New feature </a:t>
                      </a:r>
                      <a:br>
                        <a:rPr lang="en-CA" sz="1800" b="0" u="none" strike="noStrike" baseline="0" dirty="0">
                          <a:solidFill>
                            <a:srgbClr val="253746"/>
                          </a:solidFill>
                          <a:effectLst/>
                        </a:rPr>
                      </a:br>
                      <a:r>
                        <a:rPr lang="en-CA" sz="1800" b="0" u="none" strike="noStrike" baseline="0" dirty="0">
                          <a:solidFill>
                            <a:srgbClr val="253746"/>
                          </a:solidFill>
                          <a:effectLst/>
                        </a:rPr>
                        <a:t>launch</a:t>
                      </a:r>
                      <a:endParaRPr lang="en-CA" sz="1800" b="0" i="0" u="none" strike="noStrike" baseline="0" dirty="0">
                        <a:solidFill>
                          <a:srgbClr val="253746"/>
                        </a:solidFill>
                        <a:effectLst/>
                        <a:latin typeface="Arial" panose="020B0604020202020204" pitchFamily="34" charset="0"/>
                      </a:endParaRPr>
                    </a:p>
                  </a:txBody>
                  <a:tcPr marL="8467" marR="8467" marT="8467"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b"/>
                      <a:r>
                        <a:rPr lang="en-CA" sz="1000" b="0" u="none" strike="noStrike" baseline="0" dirty="0">
                          <a:solidFill>
                            <a:srgbClr val="253746"/>
                          </a:solidFill>
                          <a:effectLst/>
                        </a:rPr>
                        <a:t> </a:t>
                      </a:r>
                      <a:endParaRPr lang="en-CA" sz="1000" b="0" i="0" u="none" strike="noStrike" baseline="0" dirty="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b"/>
                      <a:r>
                        <a:rPr lang="en-CA" sz="1000" b="0" u="none" strike="noStrike" baseline="0" dirty="0">
                          <a:solidFill>
                            <a:srgbClr val="253746"/>
                          </a:solidFill>
                          <a:effectLst/>
                        </a:rPr>
                        <a:t> </a:t>
                      </a:r>
                      <a:endParaRPr lang="en-CA" sz="1000" b="0" i="0" u="none" strike="noStrike" baseline="0" dirty="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a:solidFill>
                            <a:srgbClr val="253746"/>
                          </a:solidFill>
                          <a:effectLst/>
                        </a:rPr>
                        <a:t> </a:t>
                      </a:r>
                      <a:endParaRPr lang="en-CA" sz="1000" b="0" i="0" u="none" strike="noStrike" baseline="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a:solidFill>
                            <a:srgbClr val="253746"/>
                          </a:solidFill>
                          <a:effectLst/>
                        </a:rPr>
                        <a:t> </a:t>
                      </a:r>
                      <a:endParaRPr lang="en-CA" sz="1000" b="0" i="0" u="none" strike="noStrike" baseline="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dirty="0">
                          <a:solidFill>
                            <a:srgbClr val="253746"/>
                          </a:solidFill>
                          <a:effectLst/>
                        </a:rPr>
                        <a:t> </a:t>
                      </a:r>
                      <a:endParaRPr lang="en-CA" sz="1000" b="0" i="0" u="none" strike="noStrike" baseline="0" dirty="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a:solidFill>
                            <a:srgbClr val="253746"/>
                          </a:solidFill>
                          <a:effectLst/>
                        </a:rPr>
                        <a:t> </a:t>
                      </a:r>
                      <a:endParaRPr lang="en-CA" sz="1000" b="0" i="0" u="none" strike="noStrike" baseline="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a:solidFill>
                            <a:srgbClr val="253746"/>
                          </a:solidFill>
                          <a:effectLst/>
                        </a:rPr>
                        <a:t> </a:t>
                      </a:r>
                      <a:endParaRPr lang="en-CA" sz="1000" b="0" i="0" u="none" strike="noStrike" baseline="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dirty="0">
                          <a:solidFill>
                            <a:srgbClr val="253746"/>
                          </a:solidFill>
                          <a:effectLst/>
                        </a:rPr>
                        <a:t> </a:t>
                      </a:r>
                      <a:endParaRPr lang="en-CA" sz="1000" b="0" i="0" u="none" strike="noStrike" baseline="0" dirty="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dirty="0">
                          <a:solidFill>
                            <a:srgbClr val="253746"/>
                          </a:solidFill>
                          <a:effectLst/>
                        </a:rPr>
                        <a:t>X </a:t>
                      </a:r>
                      <a:endParaRPr lang="en-CA" sz="1000" b="0" i="0" u="none" strike="noStrike" baseline="0" dirty="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dirty="0">
                          <a:solidFill>
                            <a:srgbClr val="253746"/>
                          </a:solidFill>
                          <a:effectLst/>
                        </a:rPr>
                        <a:t>X </a:t>
                      </a:r>
                      <a:endParaRPr lang="en-CA" sz="1000" b="0" i="0" u="none" strike="noStrike" baseline="0" dirty="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dirty="0">
                          <a:solidFill>
                            <a:srgbClr val="253746"/>
                          </a:solidFill>
                          <a:effectLst/>
                        </a:rPr>
                        <a:t>X </a:t>
                      </a:r>
                      <a:endParaRPr lang="en-CA" sz="1000" b="0" i="0" u="none" strike="noStrike" baseline="0" dirty="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tc>
                  <a:txBody>
                    <a:bodyPr/>
                    <a:lstStyle/>
                    <a:p>
                      <a:pPr algn="ctr" fontAlgn="t"/>
                      <a:r>
                        <a:rPr lang="en-CA" sz="1000" b="0" u="none" strike="noStrike" baseline="0" dirty="0">
                          <a:solidFill>
                            <a:srgbClr val="253746"/>
                          </a:solidFill>
                          <a:effectLst/>
                        </a:rPr>
                        <a:t>X </a:t>
                      </a:r>
                      <a:endParaRPr lang="en-CA" sz="1000" b="0" i="0" u="none" strike="noStrike" baseline="0" dirty="0">
                        <a:solidFill>
                          <a:srgbClr val="253746"/>
                        </a:solidFill>
                        <a:effectLst/>
                        <a:latin typeface="Arial" panose="020B0604020202020204" pitchFamily="34" charset="0"/>
                      </a:endParaRPr>
                    </a:p>
                  </a:txBody>
                  <a:tcPr marL="8467" marR="8467" marT="8467"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DFE0"/>
                    </a:solidFill>
                  </a:tcPr>
                </a:tc>
                <a:extLst>
                  <a:ext uri="{0D108BD9-81ED-4DB2-BD59-A6C34878D82A}">
                    <a16:rowId xmlns:a16="http://schemas.microsoft.com/office/drawing/2014/main" val="1952954803"/>
                  </a:ext>
                </a:extLst>
              </a:tr>
            </a:tbl>
          </a:graphicData>
        </a:graphic>
      </p:graphicFrame>
    </p:spTree>
    <p:extLst>
      <p:ext uri="{BB962C8B-B14F-4D97-AF65-F5344CB8AC3E}">
        <p14:creationId xmlns:p14="http://schemas.microsoft.com/office/powerpoint/2010/main" val="3331101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1A1B2C1F-2883-C043-AF5F-872902B93FA1}"/>
              </a:ext>
            </a:extLst>
          </p:cNvPr>
          <p:cNvSpPr>
            <a:spLocks noGrp="1"/>
          </p:cNvSpPr>
          <p:nvPr>
            <p:ph sz="half" idx="2"/>
          </p:nvPr>
        </p:nvSpPr>
        <p:spPr/>
        <p:txBody>
          <a:bodyPr/>
          <a:lstStyle/>
          <a:p>
            <a:r>
              <a:rPr lang="en-US"/>
              <a:t>Ask for what you want</a:t>
            </a:r>
          </a:p>
          <a:p>
            <a:r>
              <a:rPr lang="en-US"/>
              <a:t>Explain the opportunity for </a:t>
            </a:r>
            <a:br>
              <a:rPr lang="en-US"/>
            </a:br>
            <a:r>
              <a:rPr lang="en-US"/>
              <a:t>the client/investor.</a:t>
            </a:r>
          </a:p>
          <a:p>
            <a:r>
              <a:rPr lang="en-US"/>
              <a:t>For investors, define the </a:t>
            </a:r>
            <a:br>
              <a:rPr lang="en-US"/>
            </a:br>
            <a:r>
              <a:rPr lang="en-US"/>
              <a:t>internal rate of return</a:t>
            </a:r>
          </a:p>
          <a:p>
            <a:r>
              <a:rPr lang="en-US"/>
              <a:t>Final call to action</a:t>
            </a:r>
          </a:p>
          <a:p>
            <a:r>
              <a:rPr lang="en-US"/>
              <a:t>Leave your audience with something to do.</a:t>
            </a:r>
          </a:p>
        </p:txBody>
      </p:sp>
      <p:sp>
        <p:nvSpPr>
          <p:cNvPr id="11" name="Title 10">
            <a:extLst>
              <a:ext uri="{FF2B5EF4-FFF2-40B4-BE49-F238E27FC236}">
                <a16:creationId xmlns:a16="http://schemas.microsoft.com/office/drawing/2014/main" id="{6C825D9B-C9D9-8347-A32F-8067553F0A93}"/>
              </a:ext>
            </a:extLst>
          </p:cNvPr>
          <p:cNvSpPr>
            <a:spLocks noGrp="1"/>
          </p:cNvSpPr>
          <p:nvPr>
            <p:ph type="title"/>
          </p:nvPr>
        </p:nvSpPr>
        <p:spPr/>
        <p:txBody>
          <a:bodyPr/>
          <a:lstStyle/>
          <a:p>
            <a:r>
              <a:rPr lang="en-US"/>
              <a:t>The Ask</a:t>
            </a:r>
          </a:p>
        </p:txBody>
      </p:sp>
      <p:sp>
        <p:nvSpPr>
          <p:cNvPr id="2" name="Picture Placeholder 1">
            <a:extLst>
              <a:ext uri="{FF2B5EF4-FFF2-40B4-BE49-F238E27FC236}">
                <a16:creationId xmlns:a16="http://schemas.microsoft.com/office/drawing/2014/main" id="{09508F20-9A78-EA42-9E77-4340AF67CC57}"/>
              </a:ext>
            </a:extLst>
          </p:cNvPr>
          <p:cNvSpPr>
            <a:spLocks noGrp="1"/>
          </p:cNvSpPr>
          <p:nvPr>
            <p:ph type="pic" sz="quarter" idx="11"/>
          </p:nvPr>
        </p:nvSpPr>
        <p:spPr/>
      </p:sp>
    </p:spTree>
    <p:extLst>
      <p:ext uri="{BB962C8B-B14F-4D97-AF65-F5344CB8AC3E}">
        <p14:creationId xmlns:p14="http://schemas.microsoft.com/office/powerpoint/2010/main" val="3676438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175B47-5D2B-034A-A66F-EE99D3AED9B2}"/>
              </a:ext>
            </a:extLst>
          </p:cNvPr>
          <p:cNvSpPr>
            <a:spLocks noGrp="1"/>
          </p:cNvSpPr>
          <p:nvPr>
            <p:ph type="title"/>
          </p:nvPr>
        </p:nvSpPr>
        <p:spPr>
          <a:xfrm>
            <a:off x="391582" y="1890355"/>
            <a:ext cx="8600000" cy="849015"/>
          </a:xfrm>
        </p:spPr>
        <p:txBody>
          <a:bodyPr>
            <a:spAutoFit/>
          </a:bodyPr>
          <a:lstStyle/>
          <a:p>
            <a:r>
              <a:rPr lang="en-US">
                <a:solidFill>
                  <a:schemeClr val="tx2"/>
                </a:solidFill>
              </a:rPr>
              <a:t>Company name</a:t>
            </a:r>
          </a:p>
        </p:txBody>
      </p:sp>
      <p:sp>
        <p:nvSpPr>
          <p:cNvPr id="2" name="Subtitle 1">
            <a:extLst>
              <a:ext uri="{FF2B5EF4-FFF2-40B4-BE49-F238E27FC236}">
                <a16:creationId xmlns:a16="http://schemas.microsoft.com/office/drawing/2014/main" id="{27094503-3021-6546-8F26-9F6C1A1B7F4D}"/>
              </a:ext>
            </a:extLst>
          </p:cNvPr>
          <p:cNvSpPr>
            <a:spLocks noGrp="1"/>
          </p:cNvSpPr>
          <p:nvPr>
            <p:ph type="subTitle" idx="14"/>
          </p:nvPr>
        </p:nvSpPr>
        <p:spPr>
          <a:xfrm>
            <a:off x="412806" y="2739370"/>
            <a:ext cx="8599182" cy="907096"/>
          </a:xfrm>
        </p:spPr>
        <p:txBody>
          <a:bodyPr/>
          <a:lstStyle/>
          <a:p>
            <a:r>
              <a:rPr lang="en-US">
                <a:solidFill>
                  <a:schemeClr val="tx2"/>
                </a:solidFill>
              </a:rPr>
              <a:t>Contact information</a:t>
            </a:r>
          </a:p>
          <a:p>
            <a:r>
              <a:rPr lang="en-US">
                <a:solidFill>
                  <a:schemeClr val="tx2"/>
                </a:solidFill>
              </a:rPr>
              <a:t>Thank you</a:t>
            </a:r>
          </a:p>
          <a:p>
            <a:endParaRPr lang="en-US">
              <a:solidFill>
                <a:schemeClr val="tx2"/>
              </a:solidFill>
            </a:endParaRPr>
          </a:p>
        </p:txBody>
      </p:sp>
      <p:pic>
        <p:nvPicPr>
          <p:cNvPr id="5" name="image1.png"/>
          <p:cNvPicPr/>
          <p:nvPr/>
        </p:nvPicPr>
        <p:blipFill>
          <a:blip r:embed="rId3" cstate="print">
            <a:extLst>
              <a:ext uri="{28A0092B-C50C-407E-A947-70E740481C1C}">
                <a14:useLocalDpi xmlns:a14="http://schemas.microsoft.com/office/drawing/2010/main" val="0"/>
              </a:ext>
            </a:extLst>
          </a:blip>
          <a:stretch>
            <a:fillRect/>
          </a:stretch>
        </p:blipFill>
        <p:spPr>
          <a:xfrm>
            <a:off x="507332" y="104567"/>
            <a:ext cx="929005" cy="580390"/>
          </a:xfrm>
          <a:prstGeom prst="rect">
            <a:avLst/>
          </a:prstGeom>
        </p:spPr>
      </p:pic>
      <p:pic>
        <p:nvPicPr>
          <p:cNvPr id="6" name="image2.png"/>
          <p:cNvPicPr/>
          <p:nvPr/>
        </p:nvPicPr>
        <p:blipFill>
          <a:blip r:embed="rId4" cstate="print">
            <a:extLst>
              <a:ext uri="{28A0092B-C50C-407E-A947-70E740481C1C}">
                <a14:useLocalDpi xmlns:a14="http://schemas.microsoft.com/office/drawing/2010/main" val="0"/>
              </a:ext>
            </a:extLst>
          </a:blip>
          <a:stretch>
            <a:fillRect/>
          </a:stretch>
        </p:blipFill>
        <p:spPr>
          <a:xfrm>
            <a:off x="9011988" y="104567"/>
            <a:ext cx="758190" cy="685800"/>
          </a:xfrm>
          <a:prstGeom prst="rect">
            <a:avLst/>
          </a:prstGeom>
        </p:spPr>
      </p:pic>
    </p:spTree>
    <p:extLst>
      <p:ext uri="{BB962C8B-B14F-4D97-AF65-F5344CB8AC3E}">
        <p14:creationId xmlns:p14="http://schemas.microsoft.com/office/powerpoint/2010/main" val="774618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D9E3EDA-DB36-2D4C-B680-D7B8BEDBC9F8}"/>
              </a:ext>
            </a:extLst>
          </p:cNvPr>
          <p:cNvSpPr>
            <a:spLocks noGrp="1"/>
          </p:cNvSpPr>
          <p:nvPr>
            <p:ph type="title"/>
          </p:nvPr>
        </p:nvSpPr>
        <p:spPr>
          <a:xfrm>
            <a:off x="391581" y="685885"/>
            <a:ext cx="9378597" cy="921111"/>
          </a:xfrm>
        </p:spPr>
        <p:txBody>
          <a:bodyPr/>
          <a:lstStyle/>
          <a:p>
            <a:r>
              <a:rPr lang="fr-CA" dirty="0"/>
              <a:t>Best practices</a:t>
            </a:r>
            <a:endParaRPr lang="en-US" dirty="0"/>
          </a:p>
        </p:txBody>
      </p:sp>
      <p:sp>
        <p:nvSpPr>
          <p:cNvPr id="8" name="Content Placeholder 7">
            <a:extLst>
              <a:ext uri="{FF2B5EF4-FFF2-40B4-BE49-F238E27FC236}">
                <a16:creationId xmlns:a16="http://schemas.microsoft.com/office/drawing/2014/main" id="{972F06E0-2A2A-8B45-BA3C-B1B4999B94E7}"/>
              </a:ext>
            </a:extLst>
          </p:cNvPr>
          <p:cNvSpPr>
            <a:spLocks noGrp="1"/>
          </p:cNvSpPr>
          <p:nvPr>
            <p:ph sz="half" idx="1"/>
          </p:nvPr>
        </p:nvSpPr>
        <p:spPr>
          <a:xfrm>
            <a:off x="391581" y="1361738"/>
            <a:ext cx="4484923" cy="3582000"/>
          </a:xfrm>
        </p:spPr>
        <p:txBody>
          <a:bodyPr/>
          <a:lstStyle/>
          <a:p>
            <a:pPr lvl="0">
              <a:lnSpc>
                <a:spcPct val="100000"/>
              </a:lnSpc>
            </a:pPr>
            <a:r>
              <a:rPr lang="en-US" dirty="0"/>
              <a:t>Tell your story (as briefly and visually as possible – use data), max. 20 slides.</a:t>
            </a:r>
            <a:endParaRPr lang="en-CA" dirty="0"/>
          </a:p>
          <a:p>
            <a:pPr lvl="0">
              <a:lnSpc>
                <a:spcPct val="100000"/>
              </a:lnSpc>
            </a:pPr>
            <a:r>
              <a:rPr lang="en-US" dirty="0"/>
              <a:t>Market-centric: How are you solving customer pain points? How are you anticipating </a:t>
            </a:r>
            <a:br>
              <a:rPr lang="en-US" dirty="0"/>
            </a:br>
            <a:r>
              <a:rPr lang="en-US" dirty="0"/>
              <a:t>future needs?</a:t>
            </a:r>
            <a:endParaRPr lang="en-CA" dirty="0"/>
          </a:p>
          <a:p>
            <a:pPr lvl="0">
              <a:lnSpc>
                <a:spcPct val="100000"/>
              </a:lnSpc>
            </a:pPr>
            <a:r>
              <a:rPr lang="en-US" dirty="0"/>
              <a:t>Showcase history of growth (financials).</a:t>
            </a:r>
            <a:endParaRPr lang="en-CA" dirty="0"/>
          </a:p>
        </p:txBody>
      </p:sp>
      <p:sp>
        <p:nvSpPr>
          <p:cNvPr id="9" name="Content Placeholder 8">
            <a:extLst>
              <a:ext uri="{FF2B5EF4-FFF2-40B4-BE49-F238E27FC236}">
                <a16:creationId xmlns:a16="http://schemas.microsoft.com/office/drawing/2014/main" id="{D0E881EA-A447-2A43-AEE7-13C2A5A383A9}"/>
              </a:ext>
            </a:extLst>
          </p:cNvPr>
          <p:cNvSpPr>
            <a:spLocks noGrp="1"/>
          </p:cNvSpPr>
          <p:nvPr>
            <p:ph sz="half" idx="2"/>
          </p:nvPr>
        </p:nvSpPr>
        <p:spPr>
          <a:xfrm>
            <a:off x="5286371" y="1361738"/>
            <a:ext cx="4483807" cy="3582000"/>
          </a:xfrm>
        </p:spPr>
        <p:txBody>
          <a:bodyPr/>
          <a:lstStyle/>
          <a:p>
            <a:r>
              <a:rPr lang="en-US" dirty="0"/>
              <a:t>Be prepared to demo your product/service.</a:t>
            </a:r>
            <a:endParaRPr lang="en-CA" dirty="0"/>
          </a:p>
          <a:p>
            <a:pPr lvl="0"/>
            <a:r>
              <a:rPr lang="en-US" dirty="0"/>
              <a:t>Include customer and investor testimonials (if relevant).</a:t>
            </a:r>
            <a:endParaRPr lang="en-CA" dirty="0"/>
          </a:p>
          <a:p>
            <a:pPr lvl="0"/>
            <a:r>
              <a:rPr lang="en-US" dirty="0"/>
              <a:t>Anticipate questions. </a:t>
            </a:r>
            <a:endParaRPr lang="en-CA" dirty="0"/>
          </a:p>
          <a:p>
            <a:pPr lvl="0"/>
            <a:r>
              <a:rPr lang="en-US" dirty="0"/>
              <a:t>Be direct in your ask</a:t>
            </a:r>
            <a:r>
              <a:rPr lang="en-CA" dirty="0"/>
              <a:t>—</a:t>
            </a:r>
            <a:r>
              <a:rPr lang="en-US" dirty="0"/>
              <a:t>Tell partners what’s in it for them and make sure they are left feeling compelled to take action.</a:t>
            </a:r>
            <a:endParaRPr lang="en-CA" dirty="0"/>
          </a:p>
        </p:txBody>
      </p:sp>
    </p:spTree>
    <p:extLst>
      <p:ext uri="{BB962C8B-B14F-4D97-AF65-F5344CB8AC3E}">
        <p14:creationId xmlns:p14="http://schemas.microsoft.com/office/powerpoint/2010/main" val="2225201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175B47-5D2B-034A-A66F-EE99D3AED9B2}"/>
              </a:ext>
            </a:extLst>
          </p:cNvPr>
          <p:cNvSpPr>
            <a:spLocks noGrp="1"/>
          </p:cNvSpPr>
          <p:nvPr>
            <p:ph type="title"/>
          </p:nvPr>
        </p:nvSpPr>
        <p:spPr/>
        <p:txBody>
          <a:bodyPr>
            <a:spAutoFit/>
          </a:bodyPr>
          <a:lstStyle/>
          <a:p>
            <a:r>
              <a:rPr lang="en-US"/>
              <a:t>Company name</a:t>
            </a:r>
          </a:p>
        </p:txBody>
      </p:sp>
      <p:sp>
        <p:nvSpPr>
          <p:cNvPr id="2" name="Subtitle 1">
            <a:extLst>
              <a:ext uri="{FF2B5EF4-FFF2-40B4-BE49-F238E27FC236}">
                <a16:creationId xmlns:a16="http://schemas.microsoft.com/office/drawing/2014/main" id="{5C3C68AF-6CB3-204D-81F7-F34412800624}"/>
              </a:ext>
            </a:extLst>
          </p:cNvPr>
          <p:cNvSpPr>
            <a:spLocks noGrp="1"/>
          </p:cNvSpPr>
          <p:nvPr>
            <p:ph type="subTitle" idx="14"/>
          </p:nvPr>
        </p:nvSpPr>
        <p:spPr/>
        <p:txBody>
          <a:bodyPr/>
          <a:lstStyle/>
          <a:p>
            <a:r>
              <a:rPr lang="en-US" spc="100" dirty="0">
                <a:latin typeface="Arial" panose="020B0604020202020204" pitchFamily="34" charset="0"/>
                <a:ea typeface="Open Sans" panose="020B0606030504020204" pitchFamily="34" charset="0"/>
                <a:cs typeface="Arial" panose="020B0604020202020204" pitchFamily="34" charset="0"/>
              </a:rPr>
              <a:t>Slogan here</a:t>
            </a:r>
          </a:p>
          <a:p>
            <a:r>
              <a:rPr lang="en-US" spc="100" dirty="0">
                <a:latin typeface="Arial" panose="020B0604020202020204" pitchFamily="34" charset="0"/>
                <a:ea typeface="Open Sans" panose="020B0606030504020204" pitchFamily="34" charset="0"/>
                <a:cs typeface="Arial" panose="020B0604020202020204" pitchFamily="34" charset="0"/>
              </a:rPr>
              <a:t>Unique selling proposition</a:t>
            </a:r>
            <a:endParaRPr lang="en-US" dirty="0"/>
          </a:p>
        </p:txBody>
      </p:sp>
    </p:spTree>
    <p:extLst>
      <p:ext uri="{BB962C8B-B14F-4D97-AF65-F5344CB8AC3E}">
        <p14:creationId xmlns:p14="http://schemas.microsoft.com/office/powerpoint/2010/main" val="3879542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CDB43-FD0C-1644-951C-9E2B7391CD76}"/>
              </a:ext>
            </a:extLst>
          </p:cNvPr>
          <p:cNvSpPr>
            <a:spLocks noGrp="1"/>
          </p:cNvSpPr>
          <p:nvPr>
            <p:ph type="title"/>
          </p:nvPr>
        </p:nvSpPr>
        <p:spPr/>
        <p:txBody>
          <a:bodyPr/>
          <a:lstStyle/>
          <a:p>
            <a:r>
              <a:rPr lang="en-US"/>
              <a:t>Your company </a:t>
            </a:r>
            <a:br>
              <a:rPr lang="en-US"/>
            </a:br>
            <a:r>
              <a:rPr lang="en-US"/>
              <a:t>name</a:t>
            </a:r>
          </a:p>
        </p:txBody>
      </p:sp>
      <p:sp>
        <p:nvSpPr>
          <p:cNvPr id="12" name="Picture Placeholder 11">
            <a:extLst>
              <a:ext uri="{FF2B5EF4-FFF2-40B4-BE49-F238E27FC236}">
                <a16:creationId xmlns:a16="http://schemas.microsoft.com/office/drawing/2014/main" id="{90D04435-833C-634A-8E7F-A7A2F2DED248}"/>
              </a:ext>
            </a:extLst>
          </p:cNvPr>
          <p:cNvSpPr>
            <a:spLocks noGrp="1"/>
          </p:cNvSpPr>
          <p:nvPr>
            <p:ph type="pic" idx="1"/>
          </p:nvPr>
        </p:nvSpPr>
        <p:spPr/>
      </p:sp>
      <p:sp>
        <p:nvSpPr>
          <p:cNvPr id="3" name="Text Placeholder 2">
            <a:extLst>
              <a:ext uri="{FF2B5EF4-FFF2-40B4-BE49-F238E27FC236}">
                <a16:creationId xmlns:a16="http://schemas.microsoft.com/office/drawing/2014/main" id="{3D1FB3DC-3E66-5740-BAAE-2E70C9312285}"/>
              </a:ext>
            </a:extLst>
          </p:cNvPr>
          <p:cNvSpPr>
            <a:spLocks noGrp="1"/>
          </p:cNvSpPr>
          <p:nvPr>
            <p:ph sz="half" idx="2"/>
          </p:nvPr>
        </p:nvSpPr>
        <p:spPr/>
        <p:txBody>
          <a:bodyPr/>
          <a:lstStyle/>
          <a:p>
            <a:r>
              <a:rPr lang="en-US" dirty="0"/>
              <a:t>What does your </a:t>
            </a:r>
            <a:br>
              <a:rPr lang="en-US" dirty="0"/>
            </a:br>
            <a:r>
              <a:rPr lang="en-US" dirty="0"/>
              <a:t>business do? </a:t>
            </a:r>
          </a:p>
          <a:p>
            <a:r>
              <a:rPr lang="en-US" dirty="0"/>
              <a:t>What are the main customer </a:t>
            </a:r>
            <a:br>
              <a:rPr lang="en-US" dirty="0"/>
            </a:br>
            <a:r>
              <a:rPr lang="en-US" dirty="0"/>
              <a:t>pain points you solve</a:t>
            </a:r>
          </a:p>
          <a:p>
            <a:r>
              <a:rPr lang="en-US" dirty="0"/>
              <a:t>Be brief</a:t>
            </a:r>
          </a:p>
          <a:p>
            <a:r>
              <a:rPr lang="en-US" dirty="0"/>
              <a:t>Include brand imagery </a:t>
            </a:r>
            <a:br>
              <a:rPr lang="en-US" dirty="0"/>
            </a:br>
            <a:r>
              <a:rPr lang="en-US" dirty="0"/>
              <a:t>and graphics</a:t>
            </a:r>
          </a:p>
        </p:txBody>
      </p:sp>
      <p:sp>
        <p:nvSpPr>
          <p:cNvPr id="13" name="Text Placeholder 12">
            <a:extLst>
              <a:ext uri="{FF2B5EF4-FFF2-40B4-BE49-F238E27FC236}">
                <a16:creationId xmlns:a16="http://schemas.microsoft.com/office/drawing/2014/main" id="{B950AEE8-56A1-A34E-BDAA-4E6A302FD177}"/>
              </a:ext>
            </a:extLst>
          </p:cNvPr>
          <p:cNvSpPr>
            <a:spLocks noGrp="1"/>
          </p:cNvSpPr>
          <p:nvPr>
            <p:ph type="body" sz="quarter" idx="13"/>
          </p:nvPr>
        </p:nvSpPr>
        <p:spPr/>
        <p:txBody>
          <a:bodyPr/>
          <a:lstStyle/>
          <a:p>
            <a:r>
              <a:rPr lang="en-US" dirty="0"/>
              <a:t>Unique selling proposition</a:t>
            </a:r>
          </a:p>
        </p:txBody>
      </p:sp>
    </p:spTree>
    <p:extLst>
      <p:ext uri="{BB962C8B-B14F-4D97-AF65-F5344CB8AC3E}">
        <p14:creationId xmlns:p14="http://schemas.microsoft.com/office/powerpoint/2010/main" val="2418138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02A678B-E913-3240-9B83-7B8862FC9DC6}"/>
              </a:ext>
            </a:extLst>
          </p:cNvPr>
          <p:cNvSpPr>
            <a:spLocks noGrp="1"/>
          </p:cNvSpPr>
          <p:nvPr>
            <p:ph sz="half" idx="2"/>
          </p:nvPr>
        </p:nvSpPr>
        <p:spPr/>
        <p:txBody>
          <a:bodyPr/>
          <a:lstStyle/>
          <a:p>
            <a:r>
              <a:rPr lang="en-US"/>
              <a:t>What is your offer?</a:t>
            </a:r>
          </a:p>
          <a:p>
            <a:r>
              <a:rPr lang="en-US"/>
              <a:t>What pain point are your addressing? </a:t>
            </a:r>
          </a:p>
          <a:p>
            <a:r>
              <a:rPr lang="en-US"/>
              <a:t>What will your customers gain </a:t>
            </a:r>
            <a:br>
              <a:rPr lang="en-US"/>
            </a:br>
            <a:r>
              <a:rPr lang="en-US"/>
              <a:t>from using your product or service?</a:t>
            </a:r>
          </a:p>
          <a:p>
            <a:r>
              <a:rPr lang="en-US"/>
              <a:t>Use images, graphics to tell </a:t>
            </a:r>
            <a:br>
              <a:rPr lang="en-US"/>
            </a:br>
            <a:r>
              <a:rPr lang="en-US"/>
              <a:t>a visual story</a:t>
            </a:r>
          </a:p>
        </p:txBody>
      </p:sp>
      <p:sp>
        <p:nvSpPr>
          <p:cNvPr id="6" name="Title 5">
            <a:extLst>
              <a:ext uri="{FF2B5EF4-FFF2-40B4-BE49-F238E27FC236}">
                <a16:creationId xmlns:a16="http://schemas.microsoft.com/office/drawing/2014/main" id="{A1A54FED-F79B-0749-BE8E-426F875663A0}"/>
              </a:ext>
            </a:extLst>
          </p:cNvPr>
          <p:cNvSpPr>
            <a:spLocks noGrp="1"/>
          </p:cNvSpPr>
          <p:nvPr>
            <p:ph type="title"/>
          </p:nvPr>
        </p:nvSpPr>
        <p:spPr/>
        <p:txBody>
          <a:bodyPr/>
          <a:lstStyle/>
          <a:p>
            <a:r>
              <a:rPr lang="en-US"/>
              <a:t>Describe your solution</a:t>
            </a:r>
          </a:p>
        </p:txBody>
      </p:sp>
      <p:sp>
        <p:nvSpPr>
          <p:cNvPr id="2" name="Picture Placeholder 1">
            <a:extLst>
              <a:ext uri="{FF2B5EF4-FFF2-40B4-BE49-F238E27FC236}">
                <a16:creationId xmlns:a16="http://schemas.microsoft.com/office/drawing/2014/main" id="{3535ADCB-B39A-FF44-BAA0-11C6570788D7}"/>
              </a:ext>
            </a:extLst>
          </p:cNvPr>
          <p:cNvSpPr>
            <a:spLocks noGrp="1"/>
          </p:cNvSpPr>
          <p:nvPr>
            <p:ph type="pic" sz="quarter" idx="11"/>
          </p:nvPr>
        </p:nvSpPr>
        <p:spPr/>
      </p:sp>
    </p:spTree>
    <p:extLst>
      <p:ext uri="{BB962C8B-B14F-4D97-AF65-F5344CB8AC3E}">
        <p14:creationId xmlns:p14="http://schemas.microsoft.com/office/powerpoint/2010/main" val="720566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02A678B-E913-3240-9B83-7B8862FC9DC6}"/>
              </a:ext>
            </a:extLst>
          </p:cNvPr>
          <p:cNvSpPr>
            <a:spLocks noGrp="1"/>
          </p:cNvSpPr>
          <p:nvPr>
            <p:ph sz="half" idx="2"/>
          </p:nvPr>
        </p:nvSpPr>
        <p:spPr>
          <a:xfrm>
            <a:off x="396872" y="1371600"/>
            <a:ext cx="4483807" cy="3582000"/>
          </a:xfrm>
        </p:spPr>
        <p:txBody>
          <a:bodyPr/>
          <a:lstStyle/>
          <a:p>
            <a:r>
              <a:rPr lang="en-US" dirty="0"/>
              <a:t>Provide key market stats </a:t>
            </a:r>
          </a:p>
          <a:p>
            <a:pPr lvl="1"/>
            <a:r>
              <a:rPr lang="en-US" sz="2200" dirty="0"/>
              <a:t>Size of market</a:t>
            </a:r>
          </a:p>
          <a:p>
            <a:pPr lvl="1"/>
            <a:r>
              <a:rPr lang="en-US" sz="2200" dirty="0"/>
              <a:t>Geographic location</a:t>
            </a:r>
          </a:p>
          <a:p>
            <a:pPr lvl="1"/>
            <a:r>
              <a:rPr lang="en-US" sz="2200" dirty="0"/>
              <a:t>Partner organizations</a:t>
            </a:r>
          </a:p>
          <a:p>
            <a:pPr lvl="1"/>
            <a:r>
              <a:rPr lang="en-US" sz="2200" dirty="0"/>
              <a:t>Billings per customer</a:t>
            </a:r>
          </a:p>
        </p:txBody>
      </p:sp>
      <p:sp>
        <p:nvSpPr>
          <p:cNvPr id="6" name="Title 5">
            <a:extLst>
              <a:ext uri="{FF2B5EF4-FFF2-40B4-BE49-F238E27FC236}">
                <a16:creationId xmlns:a16="http://schemas.microsoft.com/office/drawing/2014/main" id="{A1A54FED-F79B-0749-BE8E-426F875663A0}"/>
              </a:ext>
            </a:extLst>
          </p:cNvPr>
          <p:cNvSpPr>
            <a:spLocks noGrp="1"/>
          </p:cNvSpPr>
          <p:nvPr>
            <p:ph type="title"/>
          </p:nvPr>
        </p:nvSpPr>
        <p:spPr/>
        <p:txBody>
          <a:bodyPr/>
          <a:lstStyle/>
          <a:p>
            <a:r>
              <a:rPr lang="en-US" dirty="0"/>
              <a:t>Target market</a:t>
            </a:r>
          </a:p>
        </p:txBody>
      </p:sp>
      <p:graphicFrame>
        <p:nvGraphicFramePr>
          <p:cNvPr id="12" name="Chart Placeholder 8">
            <a:extLst>
              <a:ext uri="{FF2B5EF4-FFF2-40B4-BE49-F238E27FC236}">
                <a16:creationId xmlns:a16="http://schemas.microsoft.com/office/drawing/2014/main" id="{FE0D7DC8-5CF4-7E42-A33B-4238D30D6C99}"/>
              </a:ext>
            </a:extLst>
          </p:cNvPr>
          <p:cNvGraphicFramePr>
            <a:graphicFrameLocks noGrp="1"/>
          </p:cNvGraphicFramePr>
          <p:nvPr>
            <p:ph type="chart" sz="quarter" idx="13"/>
            <p:extLst>
              <p:ext uri="{D42A27DB-BD31-4B8C-83A1-F6EECF244321}">
                <p14:modId xmlns:p14="http://schemas.microsoft.com/office/powerpoint/2010/main" val="3295925904"/>
              </p:ext>
            </p:extLst>
          </p:nvPr>
        </p:nvGraphicFramePr>
        <p:xfrm>
          <a:off x="5280025" y="1232021"/>
          <a:ext cx="4486275" cy="3581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69666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E3A04A8A-8D0F-2F45-B607-00876F89DC81}"/>
              </a:ext>
            </a:extLst>
          </p:cNvPr>
          <p:cNvSpPr>
            <a:spLocks noGrp="1"/>
          </p:cNvSpPr>
          <p:nvPr>
            <p:ph sz="half" idx="2"/>
          </p:nvPr>
        </p:nvSpPr>
        <p:spPr>
          <a:xfrm>
            <a:off x="396872" y="1143000"/>
            <a:ext cx="3251301" cy="3582000"/>
          </a:xfrm>
        </p:spPr>
        <p:txBody>
          <a:bodyPr/>
          <a:lstStyle/>
          <a:p>
            <a:r>
              <a:rPr lang="en-US"/>
              <a:t>Contrast your solution with competitor shortcomings</a:t>
            </a:r>
          </a:p>
          <a:p>
            <a:r>
              <a:rPr lang="en-US"/>
              <a:t>Choose a chart or other images to illustrate, rather than text-only bullets</a:t>
            </a:r>
          </a:p>
        </p:txBody>
      </p:sp>
      <p:sp>
        <p:nvSpPr>
          <p:cNvPr id="5" name="Title 4">
            <a:extLst>
              <a:ext uri="{FF2B5EF4-FFF2-40B4-BE49-F238E27FC236}">
                <a16:creationId xmlns:a16="http://schemas.microsoft.com/office/drawing/2014/main" id="{1FC66AB7-AC82-1248-9A94-3F75BA544BFB}"/>
              </a:ext>
            </a:extLst>
          </p:cNvPr>
          <p:cNvSpPr>
            <a:spLocks noGrp="1"/>
          </p:cNvSpPr>
          <p:nvPr>
            <p:ph type="title"/>
          </p:nvPr>
        </p:nvSpPr>
        <p:spPr/>
        <p:txBody>
          <a:bodyPr/>
          <a:lstStyle/>
          <a:p>
            <a:r>
              <a:rPr lang="en-US"/>
              <a:t>Contrast with competitors</a:t>
            </a:r>
          </a:p>
        </p:txBody>
      </p:sp>
      <p:graphicFrame>
        <p:nvGraphicFramePr>
          <p:cNvPr id="8" name="Table 11">
            <a:extLst>
              <a:ext uri="{FF2B5EF4-FFF2-40B4-BE49-F238E27FC236}">
                <a16:creationId xmlns:a16="http://schemas.microsoft.com/office/drawing/2014/main" id="{98165FEB-1C39-7F47-BBE4-6836B12E341F}"/>
              </a:ext>
            </a:extLst>
          </p:cNvPr>
          <p:cNvGraphicFramePr>
            <a:graphicFrameLocks noGrp="1"/>
          </p:cNvGraphicFramePr>
          <p:nvPr>
            <p:ph type="tbl" sz="quarter" idx="14"/>
            <p:extLst>
              <p:ext uri="{D42A27DB-BD31-4B8C-83A1-F6EECF244321}">
                <p14:modId xmlns:p14="http://schemas.microsoft.com/office/powerpoint/2010/main" val="1020566700"/>
              </p:ext>
            </p:extLst>
          </p:nvPr>
        </p:nvGraphicFramePr>
        <p:xfrm>
          <a:off x="3917803" y="1143000"/>
          <a:ext cx="5664429" cy="3985496"/>
        </p:xfrm>
        <a:graphic>
          <a:graphicData uri="http://schemas.openxmlformats.org/drawingml/2006/table">
            <a:tbl>
              <a:tblPr firstRow="1" bandRow="1">
                <a:tableStyleId>{073A0DAA-6AF3-43AB-8588-CEC1D06C72B9}</a:tableStyleId>
              </a:tblPr>
              <a:tblGrid>
                <a:gridCol w="1811414">
                  <a:extLst>
                    <a:ext uri="{9D8B030D-6E8A-4147-A177-3AD203B41FA5}">
                      <a16:colId xmlns:a16="http://schemas.microsoft.com/office/drawing/2014/main" val="2758993973"/>
                    </a:ext>
                  </a:extLst>
                </a:gridCol>
                <a:gridCol w="1233304">
                  <a:extLst>
                    <a:ext uri="{9D8B030D-6E8A-4147-A177-3AD203B41FA5}">
                      <a16:colId xmlns:a16="http://schemas.microsoft.com/office/drawing/2014/main" val="4155132300"/>
                    </a:ext>
                  </a:extLst>
                </a:gridCol>
                <a:gridCol w="1207600">
                  <a:extLst>
                    <a:ext uri="{9D8B030D-6E8A-4147-A177-3AD203B41FA5}">
                      <a16:colId xmlns:a16="http://schemas.microsoft.com/office/drawing/2014/main" val="1889879028"/>
                    </a:ext>
                  </a:extLst>
                </a:gridCol>
                <a:gridCol w="1412111">
                  <a:extLst>
                    <a:ext uri="{9D8B030D-6E8A-4147-A177-3AD203B41FA5}">
                      <a16:colId xmlns:a16="http://schemas.microsoft.com/office/drawing/2014/main" val="2750449589"/>
                    </a:ext>
                  </a:extLst>
                </a:gridCol>
              </a:tblGrid>
              <a:tr h="531863">
                <a:tc>
                  <a:txBody>
                    <a:bodyPr/>
                    <a:lstStyle/>
                    <a:p>
                      <a:endParaRPr lang="en-CA" sz="2000" dirty="0"/>
                    </a:p>
                  </a:txBody>
                  <a:tcPr marL="154061" marR="154061" marT="77030" marB="77030">
                    <a:lnB w="12700" cap="flat" cmpd="sng" algn="ctr">
                      <a:solidFill>
                        <a:schemeClr val="bg1"/>
                      </a:solidFill>
                      <a:prstDash val="solid"/>
                      <a:round/>
                      <a:headEnd type="none" w="med" len="med"/>
                      <a:tailEnd type="none" w="med" len="med"/>
                    </a:lnB>
                  </a:tcPr>
                </a:tc>
                <a:tc>
                  <a:txBody>
                    <a:bodyPr/>
                    <a:lstStyle/>
                    <a:p>
                      <a:r>
                        <a:rPr lang="en-US" sz="1800" baseline="0"/>
                        <a:t>Access</a:t>
                      </a:r>
                      <a:endParaRPr lang="en-CA" sz="1800" baseline="0"/>
                    </a:p>
                  </a:txBody>
                  <a:tcPr marL="154061" marR="154061" marT="77030" marB="77030" anchor="ctr">
                    <a:lnB w="12700" cap="flat" cmpd="sng" algn="ctr">
                      <a:solidFill>
                        <a:schemeClr val="bg1"/>
                      </a:solidFill>
                      <a:prstDash val="solid"/>
                      <a:round/>
                      <a:headEnd type="none" w="med" len="med"/>
                      <a:tailEnd type="none" w="med" len="med"/>
                    </a:lnB>
                  </a:tcPr>
                </a:tc>
                <a:tc>
                  <a:txBody>
                    <a:bodyPr/>
                    <a:lstStyle/>
                    <a:p>
                      <a:r>
                        <a:rPr lang="en-US" sz="1800" baseline="0"/>
                        <a:t>Cost</a:t>
                      </a:r>
                      <a:endParaRPr lang="en-CA" sz="1800" baseline="0"/>
                    </a:p>
                  </a:txBody>
                  <a:tcPr marL="154061" marR="154061" marT="77030" marB="77030" anchor="ctr">
                    <a:lnB w="12700" cap="flat" cmpd="sng" algn="ctr">
                      <a:solidFill>
                        <a:schemeClr val="bg1"/>
                      </a:solidFill>
                      <a:prstDash val="solid"/>
                      <a:round/>
                      <a:headEnd type="none" w="med" len="med"/>
                      <a:tailEnd type="none" w="med" len="med"/>
                    </a:lnB>
                  </a:tcPr>
                </a:tc>
                <a:tc>
                  <a:txBody>
                    <a:bodyPr/>
                    <a:lstStyle/>
                    <a:p>
                      <a:r>
                        <a:rPr lang="en-US" sz="1800" baseline="0"/>
                        <a:t>Speed</a:t>
                      </a:r>
                      <a:endParaRPr lang="en-CA" sz="1800" baseline="0"/>
                    </a:p>
                  </a:txBody>
                  <a:tcPr marL="154061" marR="154061" marT="77030" marB="77030"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37259283"/>
                  </a:ext>
                </a:extLst>
              </a:tr>
              <a:tr h="1151211">
                <a:tc>
                  <a:txBody>
                    <a:bodyPr/>
                    <a:lstStyle/>
                    <a:p>
                      <a:r>
                        <a:rPr lang="en-US" sz="1800" baseline="0"/>
                        <a:t>My company</a:t>
                      </a:r>
                      <a:endParaRPr lang="en-CA" sz="1800" baseline="0"/>
                    </a:p>
                  </a:txBody>
                  <a:tcPr marL="154061" marR="154061" marT="77030" marB="77030">
                    <a:lnT w="12700" cap="flat" cmpd="sng" algn="ctr">
                      <a:solidFill>
                        <a:schemeClr val="bg1"/>
                      </a:solidFill>
                      <a:prstDash val="solid"/>
                      <a:round/>
                      <a:headEnd type="none" w="med" len="med"/>
                      <a:tailEnd type="none" w="med" len="med"/>
                    </a:lnT>
                  </a:tcPr>
                </a:tc>
                <a:tc>
                  <a:txBody>
                    <a:bodyPr/>
                    <a:lstStyle/>
                    <a:p>
                      <a:endParaRPr lang="en-CA" sz="2000"/>
                    </a:p>
                  </a:txBody>
                  <a:tcPr marL="154061" marR="154061" marT="77030" marB="77030">
                    <a:lnT w="12700" cap="flat" cmpd="sng" algn="ctr">
                      <a:solidFill>
                        <a:schemeClr val="bg1"/>
                      </a:solidFill>
                      <a:prstDash val="solid"/>
                      <a:round/>
                      <a:headEnd type="none" w="med" len="med"/>
                      <a:tailEnd type="none" w="med" len="med"/>
                    </a:lnT>
                  </a:tcPr>
                </a:tc>
                <a:tc>
                  <a:txBody>
                    <a:bodyPr/>
                    <a:lstStyle/>
                    <a:p>
                      <a:endParaRPr lang="en-CA" sz="2000"/>
                    </a:p>
                  </a:txBody>
                  <a:tcPr marL="154061" marR="154061" marT="77030" marB="77030">
                    <a:lnT w="12700" cap="flat" cmpd="sng" algn="ctr">
                      <a:solidFill>
                        <a:schemeClr val="bg1"/>
                      </a:solidFill>
                      <a:prstDash val="solid"/>
                      <a:round/>
                      <a:headEnd type="none" w="med" len="med"/>
                      <a:tailEnd type="none" w="med" len="med"/>
                    </a:lnT>
                  </a:tcPr>
                </a:tc>
                <a:tc>
                  <a:txBody>
                    <a:bodyPr/>
                    <a:lstStyle/>
                    <a:p>
                      <a:endParaRPr lang="en-CA" sz="2000"/>
                    </a:p>
                  </a:txBody>
                  <a:tcPr marL="154061" marR="154061" marT="77030" marB="77030">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779875150"/>
                  </a:ext>
                </a:extLst>
              </a:tr>
              <a:tr h="1151211">
                <a:tc>
                  <a:txBody>
                    <a:bodyPr/>
                    <a:lstStyle/>
                    <a:p>
                      <a:r>
                        <a:rPr lang="en-US" sz="1800" baseline="0"/>
                        <a:t>Competitor A</a:t>
                      </a:r>
                      <a:endParaRPr lang="en-CA" sz="1800" baseline="0"/>
                    </a:p>
                  </a:txBody>
                  <a:tcPr marL="154061" marR="154061" marT="77030" marB="77030">
                    <a:solidFill>
                      <a:srgbClr val="DFDFE0"/>
                    </a:solidFill>
                  </a:tcPr>
                </a:tc>
                <a:tc>
                  <a:txBody>
                    <a:bodyPr/>
                    <a:lstStyle/>
                    <a:p>
                      <a:endParaRPr lang="en-CA" sz="2000"/>
                    </a:p>
                  </a:txBody>
                  <a:tcPr marL="154061" marR="154061" marT="77030" marB="77030">
                    <a:solidFill>
                      <a:srgbClr val="DFDFE0"/>
                    </a:solidFill>
                  </a:tcPr>
                </a:tc>
                <a:tc>
                  <a:txBody>
                    <a:bodyPr/>
                    <a:lstStyle/>
                    <a:p>
                      <a:endParaRPr lang="en-CA" sz="2000"/>
                    </a:p>
                  </a:txBody>
                  <a:tcPr marL="154061" marR="154061" marT="77030" marB="77030">
                    <a:solidFill>
                      <a:srgbClr val="DFDFE0"/>
                    </a:solidFill>
                  </a:tcPr>
                </a:tc>
                <a:tc>
                  <a:txBody>
                    <a:bodyPr/>
                    <a:lstStyle/>
                    <a:p>
                      <a:endParaRPr lang="en-CA" sz="2000"/>
                    </a:p>
                  </a:txBody>
                  <a:tcPr marL="154061" marR="154061" marT="77030" marB="77030">
                    <a:solidFill>
                      <a:srgbClr val="DFDFE0"/>
                    </a:solidFill>
                  </a:tcPr>
                </a:tc>
                <a:extLst>
                  <a:ext uri="{0D108BD9-81ED-4DB2-BD59-A6C34878D82A}">
                    <a16:rowId xmlns:a16="http://schemas.microsoft.com/office/drawing/2014/main" val="3636973636"/>
                  </a:ext>
                </a:extLst>
              </a:tr>
              <a:tr h="1151211">
                <a:tc>
                  <a:txBody>
                    <a:bodyPr/>
                    <a:lstStyle/>
                    <a:p>
                      <a:r>
                        <a:rPr lang="en-US" sz="1800" baseline="0"/>
                        <a:t>Competitor B</a:t>
                      </a:r>
                      <a:endParaRPr lang="en-CA" sz="1800" baseline="0"/>
                    </a:p>
                  </a:txBody>
                  <a:tcPr marL="154061" marR="154061" marT="77030" marB="77030"/>
                </a:tc>
                <a:tc>
                  <a:txBody>
                    <a:bodyPr/>
                    <a:lstStyle/>
                    <a:p>
                      <a:endParaRPr lang="en-CA" sz="2000"/>
                    </a:p>
                  </a:txBody>
                  <a:tcPr marL="154061" marR="154061" marT="77030" marB="77030"/>
                </a:tc>
                <a:tc>
                  <a:txBody>
                    <a:bodyPr/>
                    <a:lstStyle/>
                    <a:p>
                      <a:endParaRPr lang="en-CA" sz="2000"/>
                    </a:p>
                  </a:txBody>
                  <a:tcPr marL="154061" marR="154061" marT="77030" marB="77030"/>
                </a:tc>
                <a:tc>
                  <a:txBody>
                    <a:bodyPr/>
                    <a:lstStyle/>
                    <a:p>
                      <a:endParaRPr lang="en-CA" sz="2000" dirty="0"/>
                    </a:p>
                  </a:txBody>
                  <a:tcPr marL="154061" marR="154061" marT="77030" marB="77030"/>
                </a:tc>
                <a:extLst>
                  <a:ext uri="{0D108BD9-81ED-4DB2-BD59-A6C34878D82A}">
                    <a16:rowId xmlns:a16="http://schemas.microsoft.com/office/drawing/2014/main" val="556275128"/>
                  </a:ext>
                </a:extLst>
              </a:tr>
            </a:tbl>
          </a:graphicData>
        </a:graphic>
      </p:graphicFrame>
    </p:spTree>
    <p:extLst>
      <p:ext uri="{BB962C8B-B14F-4D97-AF65-F5344CB8AC3E}">
        <p14:creationId xmlns:p14="http://schemas.microsoft.com/office/powerpoint/2010/main" val="3560888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27695E-E144-8E4D-B151-43C259E46697}"/>
              </a:ext>
            </a:extLst>
          </p:cNvPr>
          <p:cNvSpPr>
            <a:spLocks noGrp="1"/>
          </p:cNvSpPr>
          <p:nvPr>
            <p:ph type="title"/>
          </p:nvPr>
        </p:nvSpPr>
        <p:spPr/>
        <p:txBody>
          <a:bodyPr/>
          <a:lstStyle/>
          <a:p>
            <a:r>
              <a:rPr lang="en-US"/>
              <a:t>Case </a:t>
            </a:r>
            <a:br>
              <a:rPr lang="en-US"/>
            </a:br>
            <a:r>
              <a:rPr lang="en-US"/>
              <a:t>study</a:t>
            </a:r>
          </a:p>
        </p:txBody>
      </p:sp>
      <p:sp>
        <p:nvSpPr>
          <p:cNvPr id="4" name="Picture Placeholder 3">
            <a:extLst>
              <a:ext uri="{FF2B5EF4-FFF2-40B4-BE49-F238E27FC236}">
                <a16:creationId xmlns:a16="http://schemas.microsoft.com/office/drawing/2014/main" id="{964E6EE8-76A5-6747-9D5D-D173C3B2F284}"/>
              </a:ext>
            </a:extLst>
          </p:cNvPr>
          <p:cNvSpPr>
            <a:spLocks noGrp="1"/>
          </p:cNvSpPr>
          <p:nvPr>
            <p:ph type="pic" idx="1"/>
          </p:nvPr>
        </p:nvSpPr>
        <p:spPr/>
      </p:sp>
      <p:sp>
        <p:nvSpPr>
          <p:cNvPr id="6" name="Content Placeholder 5">
            <a:extLst>
              <a:ext uri="{FF2B5EF4-FFF2-40B4-BE49-F238E27FC236}">
                <a16:creationId xmlns:a16="http://schemas.microsoft.com/office/drawing/2014/main" id="{8900C7C6-9257-9D46-B0E2-F918C492E9E9}"/>
              </a:ext>
            </a:extLst>
          </p:cNvPr>
          <p:cNvSpPr>
            <a:spLocks noGrp="1"/>
          </p:cNvSpPr>
          <p:nvPr>
            <p:ph sz="half" idx="2"/>
          </p:nvPr>
        </p:nvSpPr>
        <p:spPr/>
        <p:txBody>
          <a:bodyPr/>
          <a:lstStyle/>
          <a:p>
            <a:r>
              <a:rPr lang="en-US" dirty="0"/>
              <a:t>Use images to tell a story about how your client benefited from your solution</a:t>
            </a:r>
            <a:endParaRPr lang="en-CA" dirty="0"/>
          </a:p>
        </p:txBody>
      </p:sp>
      <p:sp>
        <p:nvSpPr>
          <p:cNvPr id="2" name="Text Placeholder 1">
            <a:extLst>
              <a:ext uri="{FF2B5EF4-FFF2-40B4-BE49-F238E27FC236}">
                <a16:creationId xmlns:a16="http://schemas.microsoft.com/office/drawing/2014/main" id="{22C7E532-A8B0-424F-B6BF-F4A3F84DA660}"/>
              </a:ext>
            </a:extLst>
          </p:cNvPr>
          <p:cNvSpPr>
            <a:spLocks noGrp="1"/>
          </p:cNvSpPr>
          <p:nvPr>
            <p:ph type="body" sz="quarter" idx="13"/>
          </p:nvPr>
        </p:nvSpPr>
        <p:spPr/>
        <p:txBody>
          <a:bodyPr/>
          <a:lstStyle/>
          <a:p>
            <a:r>
              <a:rPr lang="en-US"/>
              <a:t>Client name</a:t>
            </a:r>
          </a:p>
        </p:txBody>
      </p:sp>
    </p:spTree>
    <p:extLst>
      <p:ext uri="{BB962C8B-B14F-4D97-AF65-F5344CB8AC3E}">
        <p14:creationId xmlns:p14="http://schemas.microsoft.com/office/powerpoint/2010/main" val="1843968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5F245323-1620-A544-893F-5BD6A2097698}"/>
              </a:ext>
            </a:extLst>
          </p:cNvPr>
          <p:cNvSpPr>
            <a:spLocks noGrp="1"/>
          </p:cNvSpPr>
          <p:nvPr>
            <p:ph type="title"/>
          </p:nvPr>
        </p:nvSpPr>
        <p:spPr>
          <a:xfrm>
            <a:off x="5476889" y="357195"/>
            <a:ext cx="4291541" cy="418576"/>
          </a:xfrm>
        </p:spPr>
        <p:txBody>
          <a:bodyPr/>
          <a:lstStyle/>
          <a:p>
            <a:r>
              <a:rPr lang="en-US"/>
              <a:t>Testimonials</a:t>
            </a:r>
          </a:p>
        </p:txBody>
      </p:sp>
      <p:sp>
        <p:nvSpPr>
          <p:cNvPr id="10" name="Picture Placeholder 9">
            <a:extLst>
              <a:ext uri="{FF2B5EF4-FFF2-40B4-BE49-F238E27FC236}">
                <a16:creationId xmlns:a16="http://schemas.microsoft.com/office/drawing/2014/main" id="{E1C9A33A-3069-674C-8B87-23E385BBEEE2}"/>
              </a:ext>
            </a:extLst>
          </p:cNvPr>
          <p:cNvSpPr>
            <a:spLocks noGrp="1"/>
          </p:cNvSpPr>
          <p:nvPr>
            <p:ph type="pic" idx="1"/>
          </p:nvPr>
        </p:nvSpPr>
        <p:spPr/>
      </p:sp>
      <p:sp>
        <p:nvSpPr>
          <p:cNvPr id="11" name="Content Placeholder 10">
            <a:extLst>
              <a:ext uri="{FF2B5EF4-FFF2-40B4-BE49-F238E27FC236}">
                <a16:creationId xmlns:a16="http://schemas.microsoft.com/office/drawing/2014/main" id="{0930F4BC-67D4-5047-856D-1A1CB5BBDBE1}"/>
              </a:ext>
            </a:extLst>
          </p:cNvPr>
          <p:cNvSpPr>
            <a:spLocks noGrp="1"/>
          </p:cNvSpPr>
          <p:nvPr>
            <p:ph sz="half" idx="2"/>
          </p:nvPr>
        </p:nvSpPr>
        <p:spPr/>
        <p:txBody>
          <a:bodyPr/>
          <a:lstStyle/>
          <a:p>
            <a:r>
              <a:rPr lang="en-US"/>
              <a:t>Select short quotes that articulate how you solved a challenge for a client.</a:t>
            </a:r>
          </a:p>
          <a:p>
            <a:r>
              <a:rPr lang="en-US"/>
              <a:t>Use large text, </a:t>
            </a:r>
            <a:br>
              <a:rPr lang="en-US"/>
            </a:br>
            <a:r>
              <a:rPr lang="en-US"/>
              <a:t>visuals.</a:t>
            </a:r>
          </a:p>
        </p:txBody>
      </p:sp>
      <p:sp>
        <p:nvSpPr>
          <p:cNvPr id="12" name="Text Placeholder 11">
            <a:extLst>
              <a:ext uri="{FF2B5EF4-FFF2-40B4-BE49-F238E27FC236}">
                <a16:creationId xmlns:a16="http://schemas.microsoft.com/office/drawing/2014/main" id="{45428840-0BD6-4D41-815F-67BC5DCD94C0}"/>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610062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BDC Business Value Document" ma:contentTypeID="0x010100C085E17D6B1D4387A3F3C27C8D7960FB006732DBC84B6B4C33BD052CEC2CCF6B2C0017BDA33E53195A488DF6C4FB6C2D19AC" ma:contentTypeVersion="20" ma:contentTypeDescription="Business value content type for collabware" ma:contentTypeScope="" ma:versionID="e5ea4fa006c5ed31e16612d59ef80ee6">
  <xsd:schema xmlns:xsd="http://www.w3.org/2001/XMLSchema" xmlns:xs="http://www.w3.org/2001/XMLSchema" xmlns:p="http://schemas.microsoft.com/office/2006/metadata/properties" xmlns:ns2="1dec4731-9845-4c5c-9c13-5cbe24bc0acd" targetNamespace="http://schemas.microsoft.com/office/2006/metadata/properties" ma:root="true" ma:fieldsID="18981b166e4ddfa65d698c0d7374bb3e" ns2:_="">
    <xsd:import namespace="1dec4731-9845-4c5c-9c13-5cbe24bc0acd"/>
    <xsd:element name="properties">
      <xsd:complexType>
        <xsd:sequence>
          <xsd:element name="documentManagement">
            <xsd:complexType>
              <xsd:all>
                <xsd:element ref="ns2:BDCECM_PersonalInformation" minOccurs="0"/>
                <xsd:element ref="ns2:BDCECM_EssentialRecord" minOccurs="0"/>
                <xsd:element ref="ns2:BDCECMMailOriginalSubject" minOccurs="0"/>
                <xsd:element ref="ns2:BDCECM_BusinessStatus" minOccurs="0"/>
                <xsd:element ref="ns2:BDCECM_ClosingDate" minOccurs="0"/>
                <xsd:element ref="ns2:BDCECMMailObject" minOccurs="0"/>
                <xsd:element ref="ns2:BDCECMMailDate" minOccurs="0"/>
                <xsd:element ref="ns2:BDCECMMailFrom" minOccurs="0"/>
                <xsd:element ref="ns2:BDCECMMailTo" minOccurs="0"/>
                <xsd:element ref="ns2:BDCECMMailAttachments" minOccurs="0"/>
                <xsd:element ref="ns2:BDCECMMailCc" minOccurs="0"/>
                <xsd:element ref="ns2:BDCECMMailImportance" minOccurs="0"/>
                <xsd:element ref="ns2:BDCECMMailReplyTo" minOccurs="0"/>
                <xsd:element ref="ns2:nafdf7a42f644c5e834b860c7ffaece5" minOccurs="0"/>
                <xsd:element ref="ns2:TaxCatchAll" minOccurs="0"/>
                <xsd:element ref="ns2:nd3594618ca347b0830edb8d861d1405" minOccurs="0"/>
                <xsd:element ref="ns2:TaxCatchAllLabel" minOccurs="0"/>
                <xsd:element ref="ns2:p1d5d90637b843e89d9c4445e3979fd3" minOccurs="0"/>
                <xsd:element ref="ns2:j9ae1621eadf48c487cc3d45cc4e09c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ec4731-9845-4c5c-9c13-5cbe24bc0acd" elementFormDefault="qualified">
    <xsd:import namespace="http://schemas.microsoft.com/office/2006/documentManagement/types"/>
    <xsd:import namespace="http://schemas.microsoft.com/office/infopath/2007/PartnerControls"/>
    <xsd:element name="BDCECM_PersonalInformation" ma:index="3" nillable="true" ma:displayName="Personal Information" ma:default="0" ma:internalName="BDCECM_PersonalInformation" ma:readOnly="false">
      <xsd:simpleType>
        <xsd:restriction base="dms:Boolean"/>
      </xsd:simpleType>
    </xsd:element>
    <xsd:element name="BDCECM_EssentialRecord" ma:index="4" nillable="true" ma:displayName="Essential Record" ma:default="0" ma:internalName="BDCECM_EssentialRecord" ma:readOnly="false">
      <xsd:simpleType>
        <xsd:restriction base="dms:Boolean"/>
      </xsd:simpleType>
    </xsd:element>
    <xsd:element name="BDCECMMailOriginalSubject" ma:index="6" nillable="true" ma:displayName="Original Subject" ma:internalName="BDCECMMailOriginalSubject" ma:readOnly="false">
      <xsd:simpleType>
        <xsd:restriction base="dms:Text">
          <xsd:maxLength value="255"/>
        </xsd:restriction>
      </xsd:simpleType>
    </xsd:element>
    <xsd:element name="BDCECM_BusinessStatus" ma:index="7" nillable="true" ma:displayName="Business Status" ma:internalName="BDCECM_BusinessStatus">
      <xsd:simpleType>
        <xsd:restriction base="dms:Text">
          <xsd:maxLength value="255"/>
        </xsd:restriction>
      </xsd:simpleType>
    </xsd:element>
    <xsd:element name="BDCECM_ClosingDate" ma:index="8" nillable="true" ma:displayName="Closing Date" ma:format="DateOnly" ma:internalName="BDCECM_ClosingDate" ma:readOnly="false">
      <xsd:simpleType>
        <xsd:restriction base="dms:DateTime"/>
      </xsd:simpleType>
    </xsd:element>
    <xsd:element name="BDCECMMailObject" ma:index="11" nillable="true" ma:displayName="Email Subject" ma:internalName="BDCECMMailObject" ma:readOnly="false">
      <xsd:simpleType>
        <xsd:restriction base="dms:Text">
          <xsd:maxLength value="255"/>
        </xsd:restriction>
      </xsd:simpleType>
    </xsd:element>
    <xsd:element name="BDCECMMailDate" ma:index="12" nillable="true" ma:displayName="Email Date" ma:format="DateOnly" ma:indexed="true" ma:internalName="BDCECMMailDate" ma:readOnly="false">
      <xsd:simpleType>
        <xsd:restriction base="dms:DateTime"/>
      </xsd:simpleType>
    </xsd:element>
    <xsd:element name="BDCECMMailFrom" ma:index="13" nillable="true" ma:displayName="Email From" ma:internalName="BDCECMMailFrom" ma:readOnly="false">
      <xsd:simpleType>
        <xsd:restriction base="dms:Text">
          <xsd:maxLength value="255"/>
        </xsd:restriction>
      </xsd:simpleType>
    </xsd:element>
    <xsd:element name="BDCECMMailTo" ma:index="14" nillable="true" ma:displayName="Email To" ma:internalName="BDCECMMailTo" ma:readOnly="false">
      <xsd:simpleType>
        <xsd:restriction base="dms:Text">
          <xsd:maxLength value="255"/>
        </xsd:restriction>
      </xsd:simpleType>
    </xsd:element>
    <xsd:element name="BDCECMMailAttachments" ma:index="15" nillable="true" ma:displayName="Email Attachements" ma:default="0" ma:internalName="BDCECMMailAttachments" ma:readOnly="false">
      <xsd:simpleType>
        <xsd:restriction base="dms:Boolean"/>
      </xsd:simpleType>
    </xsd:element>
    <xsd:element name="BDCECMMailCc" ma:index="16" nillable="true" ma:displayName="Email CC" ma:internalName="BDCECMMailCc" ma:readOnly="false">
      <xsd:simpleType>
        <xsd:restriction base="dms:Text">
          <xsd:maxLength value="255"/>
        </xsd:restriction>
      </xsd:simpleType>
    </xsd:element>
    <xsd:element name="BDCECMMailImportance" ma:index="17" nillable="true" ma:displayName="Email Importance" ma:internalName="BDCECMMailImportance" ma:readOnly="false">
      <xsd:simpleType>
        <xsd:restriction base="dms:Text">
          <xsd:maxLength value="255"/>
        </xsd:restriction>
      </xsd:simpleType>
    </xsd:element>
    <xsd:element name="BDCECMMailReplyTo" ma:index="18" nillable="true" ma:displayName="Reply-To" ma:internalName="BDCECMMailReplyTo" ma:readOnly="false">
      <xsd:simpleType>
        <xsd:restriction base="dms:Text">
          <xsd:maxLength value="255"/>
        </xsd:restriction>
      </xsd:simpleType>
    </xsd:element>
    <xsd:element name="nafdf7a42f644c5e834b860c7ffaece5" ma:index="23" nillable="true" ma:taxonomy="true" ma:internalName="nafdf7a42f644c5e834b860c7ffaece5" ma:taxonomyFieldName="BDCECM_RecordSeries" ma:displayName="Record Series" ma:readOnly="false" ma:default="" ma:fieldId="{7afdf7a4-2f64-4c5e-834b-860c7ffaece5}" ma:sspId="810e7a61-09d7-4dba-9ecd-2c17461f1b87" ma:termSetId="3ec1736a-1696-4339-a19f-9b937aa75315" ma:anchorId="00000000-0000-0000-0000-000000000000" ma:open="false" ma:isKeyword="false">
      <xsd:complexType>
        <xsd:sequence>
          <xsd:element ref="pc:Terms" minOccurs="0" maxOccurs="1"/>
        </xsd:sequence>
      </xsd:complexType>
    </xsd:element>
    <xsd:element name="TaxCatchAll" ma:index="24" nillable="true" ma:displayName="Taxonomy Catch All Column" ma:description="" ma:hidden="true" ma:list="{f83b1925-e63a-4f8b-9d25-1f0c198db984}" ma:internalName="TaxCatchAll" ma:showField="CatchAllData" ma:web="c217651f-c3bd-42a1-8183-c8d279105908">
      <xsd:complexType>
        <xsd:complexContent>
          <xsd:extension base="dms:MultiChoiceLookup">
            <xsd:sequence>
              <xsd:element name="Value" type="dms:Lookup" maxOccurs="unbounded" minOccurs="0" nillable="true"/>
            </xsd:sequence>
          </xsd:extension>
        </xsd:complexContent>
      </xsd:complexType>
    </xsd:element>
    <xsd:element name="nd3594618ca347b0830edb8d861d1405" ma:index="26" nillable="true" ma:taxonomy="true" ma:internalName="nd3594618ca347b0830edb8d861d1405" ma:taxonomyFieldName="BDCECM_SMCFunc" ma:displayName="SMC Function" ma:readOnly="false" ma:default="" ma:fieldId="{7d359461-8ca3-47b0-830e-db8d861d1405}" ma:sspId="810e7a61-09d7-4dba-9ecd-2c17461f1b87" ma:termSetId="e54a0684-1ead-42b5-9977-99a6fd140189" ma:anchorId="00000000-0000-0000-0000-000000000000" ma:open="false" ma:isKeyword="false">
      <xsd:complexType>
        <xsd:sequence>
          <xsd:element ref="pc:Terms" minOccurs="0" maxOccurs="1"/>
        </xsd:sequence>
      </xsd:complexType>
    </xsd:element>
    <xsd:element name="TaxCatchAllLabel" ma:index="27" nillable="true" ma:displayName="Taxonomy Catch All Column1" ma:description="" ma:hidden="true" ma:list="{f83b1925-e63a-4f8b-9d25-1f0c198db984}" ma:internalName="TaxCatchAllLabel" ma:readOnly="true" ma:showField="CatchAllDataLabel" ma:web="c217651f-c3bd-42a1-8183-c8d279105908">
      <xsd:complexType>
        <xsd:complexContent>
          <xsd:extension base="dms:MultiChoiceLookup">
            <xsd:sequence>
              <xsd:element name="Value" type="dms:Lookup" maxOccurs="unbounded" minOccurs="0" nillable="true"/>
            </xsd:sequence>
          </xsd:extension>
        </xsd:complexContent>
      </xsd:complexType>
    </xsd:element>
    <xsd:element name="p1d5d90637b843e89d9c4445e3979fd3" ma:index="28" nillable="true" ma:taxonomy="true" ma:internalName="p1d5d90637b843e89d9c4445e3979fd3" ma:taxonomyFieldName="BDCECM_InformationSecurityCategorization" ma:displayName="Information Security Categorization" ma:readOnly="false" ma:default="" ma:fieldId="{91d5d906-37b8-43e8-9d9c-4445e3979fd3}" ma:sspId="810e7a61-09d7-4dba-9ecd-2c17461f1b87" ma:termSetId="16f48825-0f82-4b35-9735-195c1943399f" ma:anchorId="00000000-0000-0000-0000-000000000000" ma:open="false" ma:isKeyword="false">
      <xsd:complexType>
        <xsd:sequence>
          <xsd:element ref="pc:Terms" minOccurs="0" maxOccurs="1"/>
        </xsd:sequence>
      </xsd:complexType>
    </xsd:element>
    <xsd:element name="j9ae1621eadf48c487cc3d45cc4e09cc" ma:index="29" nillable="true" ma:taxonomy="true" ma:internalName="j9ae1621eadf48c487cc3d45cc4e09cc" ma:taxonomyFieldName="BDCECM_DispApprover" ma:displayName="Disposition Approver" ma:default="" ma:fieldId="{39ae1621-eadf-48c4-87cc-3d45cc4e09cc}" ma:sspId="810e7a61-09d7-4dba-9ecd-2c17461f1b87" ma:termSetId="e54a0684-1ead-42b5-9977-99a6fd140189"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DCECMMailObject xmlns="1dec4731-9845-4c5c-9c13-5cbe24bc0acd" xsi:nil="true"/>
    <BDCECMMailDate xmlns="1dec4731-9845-4c5c-9c13-5cbe24bc0acd" xsi:nil="true"/>
    <BDCECMMailTo xmlns="1dec4731-9845-4c5c-9c13-5cbe24bc0acd" xsi:nil="true"/>
    <BDCECMMailReplyTo xmlns="1dec4731-9845-4c5c-9c13-5cbe24bc0acd" xsi:nil="true"/>
    <nafdf7a42f644c5e834b860c7ffaece5 xmlns="1dec4731-9845-4c5c-9c13-5cbe24bc0acd">
      <Terms xmlns="http://schemas.microsoft.com/office/infopath/2007/PartnerControls">
        <TermInfo xmlns="http://schemas.microsoft.com/office/infopath/2007/PartnerControls">
          <TermName xmlns="http://schemas.microsoft.com/office/infopath/2007/PartnerControls">3540-15 - Branding</TermName>
          <TermId xmlns="http://schemas.microsoft.com/office/infopath/2007/PartnerControls">0273f517-4ecb-4156-bfae-a4403fdba048</TermId>
        </TermInfo>
      </Terms>
    </nafdf7a42f644c5e834b860c7ffaece5>
    <BDCECM_ClosingDate xmlns="1dec4731-9845-4c5c-9c13-5cbe24bc0acd" xsi:nil="true"/>
    <BDCECMMailCc xmlns="1dec4731-9845-4c5c-9c13-5cbe24bc0acd" xsi:nil="true"/>
    <p1d5d90637b843e89d9c4445e3979fd3 xmlns="1dec4731-9845-4c5c-9c13-5cbe24bc0acd">
      <Terms xmlns="http://schemas.microsoft.com/office/infopath/2007/PartnerControls">
        <TermInfo xmlns="http://schemas.microsoft.com/office/infopath/2007/PartnerControls">
          <TermName xmlns="http://schemas.microsoft.com/office/infopath/2007/PartnerControls">Limited</TermName>
          <TermId xmlns="http://schemas.microsoft.com/office/infopath/2007/PartnerControls">df490007-b3cd-426a-8013-ffab46985cca</TermId>
        </TermInfo>
      </Terms>
    </p1d5d90637b843e89d9c4445e3979fd3>
    <j9ae1621eadf48c487cc3d45cc4e09cc xmlns="1dec4731-9845-4c5c-9c13-5cbe24bc0acd">
      <Terms xmlns="http://schemas.microsoft.com/office/infopath/2007/PartnerControls">
        <TermInfo xmlns="http://schemas.microsoft.com/office/infopath/2007/PartnerControls">
          <TermName xmlns="http://schemas.microsoft.com/office/infopath/2007/PartnerControls">VP Marketing ＆ Communication</TermName>
          <TermId xmlns="http://schemas.microsoft.com/office/infopath/2007/PartnerControls">5abfdd78-a465-471f-a171-4f0ea52b9447</TermId>
        </TermInfo>
      </Terms>
    </j9ae1621eadf48c487cc3d45cc4e09cc>
    <BDCECM_BusinessStatus xmlns="1dec4731-9845-4c5c-9c13-5cbe24bc0acd" xsi:nil="true"/>
    <BDCECMMailAttachments xmlns="1dec4731-9845-4c5c-9c13-5cbe24bc0acd">false</BDCECMMailAttachments>
    <BDCECM_EssentialRecord xmlns="1dec4731-9845-4c5c-9c13-5cbe24bc0acd">false</BDCECM_EssentialRecord>
    <nd3594618ca347b0830edb8d861d1405 xmlns="1dec4731-9845-4c5c-9c13-5cbe24bc0acd">
      <Terms xmlns="http://schemas.microsoft.com/office/infopath/2007/PartnerControls">
        <TermInfo xmlns="http://schemas.microsoft.com/office/infopath/2007/PartnerControls">
          <TermName xmlns="http://schemas.microsoft.com/office/infopath/2007/PartnerControls">SVP Marketing and Public Affairs</TermName>
          <TermId xmlns="http://schemas.microsoft.com/office/infopath/2007/PartnerControls">3c451643-81d1-4553-841b-1630206b6b36</TermId>
        </TermInfo>
      </Terms>
    </nd3594618ca347b0830edb8d861d1405>
    <BDCECM_PersonalInformation xmlns="1dec4731-9845-4c5c-9c13-5cbe24bc0acd">false</BDCECM_PersonalInformation>
    <BDCECMMailImportance xmlns="1dec4731-9845-4c5c-9c13-5cbe24bc0acd" xsi:nil="true"/>
    <BDCECMMailOriginalSubject xmlns="1dec4731-9845-4c5c-9c13-5cbe24bc0acd" xsi:nil="true"/>
    <BDCECMMailFrom xmlns="1dec4731-9845-4c5c-9c13-5cbe24bc0acd" xsi:nil="true"/>
    <TaxCatchAll xmlns="1dec4731-9845-4c5c-9c13-5cbe24bc0acd">
      <Value>129</Value>
      <Value>2</Value>
      <Value>1</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810e7a61-09d7-4dba-9ecd-2c17461f1b87" ContentTypeId="0x010100C085E17D6B1D4387A3F3C27C8D7960FB006732DBC84B6B4C33BD052CEC2CCF6B2C" PreviousValue="false"/>
</file>

<file path=customXml/itemProps1.xml><?xml version="1.0" encoding="utf-8"?>
<ds:datastoreItem xmlns:ds="http://schemas.openxmlformats.org/officeDocument/2006/customXml" ds:itemID="{A69077A9-A39C-440A-916F-ACD6E79B6E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ec4731-9845-4c5c-9c13-5cbe24bc0a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0135A1-A15B-4C39-80B3-72B2F581ADAC}">
  <ds:schemaRefs>
    <ds:schemaRef ds:uri="http://purl.org/dc/elements/1.1/"/>
    <ds:schemaRef ds:uri="http://www.w3.org/XML/1998/namespace"/>
    <ds:schemaRef ds:uri="1dec4731-9845-4c5c-9c13-5cbe24bc0acd"/>
    <ds:schemaRef ds:uri="http://schemas.openxmlformats.org/package/2006/metadata/core-properties"/>
    <ds:schemaRef ds:uri="http://schemas.microsoft.com/office/infopath/2007/PartnerControls"/>
    <ds:schemaRef ds:uri="http://schemas.microsoft.com/office/2006/documentManagement/types"/>
    <ds:schemaRef ds:uri="http://schemas.microsoft.com/office/2006/metadata/properties"/>
    <ds:schemaRef ds:uri="http://purl.org/dc/dcmitype/"/>
    <ds:schemaRef ds:uri="http://purl.org/dc/terms/"/>
  </ds:schemaRefs>
</ds:datastoreItem>
</file>

<file path=customXml/itemProps3.xml><?xml version="1.0" encoding="utf-8"?>
<ds:datastoreItem xmlns:ds="http://schemas.openxmlformats.org/officeDocument/2006/customXml" ds:itemID="{5AAE496D-2983-424D-9C52-F898E65DF641}">
  <ds:schemaRefs>
    <ds:schemaRef ds:uri="http://schemas.microsoft.com/sharepoint/v3/contenttype/forms"/>
  </ds:schemaRefs>
</ds:datastoreItem>
</file>

<file path=customXml/itemProps4.xml><?xml version="1.0" encoding="utf-8"?>
<ds:datastoreItem xmlns:ds="http://schemas.openxmlformats.org/officeDocument/2006/customXml" ds:itemID="{16259ED0-39C9-4290-B383-D66F2D6FB2D0}">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24272</TotalTime>
  <Words>944</Words>
  <Application>Microsoft Office PowerPoint</Application>
  <PresentationFormat>Custom</PresentationFormat>
  <Paragraphs>250</Paragraphs>
  <Slides>15</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Calibri</vt:lpstr>
      <vt:lpstr>Calibri Light</vt:lpstr>
      <vt:lpstr>Open Sans</vt:lpstr>
      <vt:lpstr>Wingdings</vt:lpstr>
      <vt:lpstr>Office Theme</vt:lpstr>
      <vt:lpstr>How to use this template</vt:lpstr>
      <vt:lpstr>Best practices</vt:lpstr>
      <vt:lpstr>Company name</vt:lpstr>
      <vt:lpstr>Your company  name</vt:lpstr>
      <vt:lpstr>Describe your solution</vt:lpstr>
      <vt:lpstr>Target market</vt:lpstr>
      <vt:lpstr>Contrast with competitors</vt:lpstr>
      <vt:lpstr>Case  study</vt:lpstr>
      <vt:lpstr>Testimonials</vt:lpstr>
      <vt:lpstr>Sales and marketing</vt:lpstr>
      <vt:lpstr>Financial data</vt:lpstr>
      <vt:lpstr>Key team members</vt:lpstr>
      <vt:lpstr>Roadmap</vt:lpstr>
      <vt:lpstr>The Ask</vt:lpstr>
      <vt:lpstr>Company name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template</dc:title>
  <dc:subject/>
  <dc:creator>KP</dc:creator>
  <cp:keywords/>
  <dc:description/>
  <cp:lastModifiedBy>Dea Kabashi</cp:lastModifiedBy>
  <cp:revision>737</cp:revision>
  <dcterms:created xsi:type="dcterms:W3CDTF">2016-04-04T08:13:07Z</dcterms:created>
  <dcterms:modified xsi:type="dcterms:W3CDTF">2023-09-19T13:03:58Z</dcterms:modified>
  <cp:category/>
</cp:coreProperties>
</file>